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comments/comment19.xml" ContentType="application/vnd.openxmlformats-officedocument.presentationml.comments+xml"/>
  <Override PartName="/ppt/comments/comment20.xml" ContentType="application/vnd.openxmlformats-officedocument.presentationml.comments+xml"/>
  <Override PartName="/ppt/comments/comment21.xml" ContentType="application/vnd.openxmlformats-officedocument.presentationml.comments+xml"/>
  <Override PartName="/ppt/comments/comment22.xml" ContentType="application/vnd.openxmlformats-officedocument.presentationml.comments+xml"/>
  <Override PartName="/ppt/comments/comment23.xml" ContentType="application/vnd.openxmlformats-officedocument.presentationml.comments+xml"/>
  <Override PartName="/ppt/comments/comment24.xml" ContentType="application/vnd.openxmlformats-officedocument.presentationml.comments+xml"/>
  <Override PartName="/ppt/comments/comment25.xml" ContentType="application/vnd.openxmlformats-officedocument.presentationml.comments+xml"/>
  <Override PartName="/ppt/comments/comment26.xml" ContentType="application/vnd.openxmlformats-officedocument.presentationml.comments+xml"/>
  <Override PartName="/ppt/comments/comment27.xml" ContentType="application/vnd.openxmlformats-officedocument.presentationml.comments+xml"/>
  <Override PartName="/ppt/comments/comment28.xml" ContentType="application/vnd.openxmlformats-officedocument.presentationml.comments+xml"/>
  <Override PartName="/ppt/comments/comment29.xml" ContentType="application/vnd.openxmlformats-officedocument.presentationml.comments+xml"/>
  <Override PartName="/ppt/comments/comment30.xml" ContentType="application/vnd.openxmlformats-officedocument.presentationml.comments+xml"/>
  <Override PartName="/ppt/comments/comment31.xml" ContentType="application/vnd.openxmlformats-officedocument.presentationml.comments+xml"/>
  <Override PartName="/ppt/comments/comment32.xml" ContentType="application/vnd.openxmlformats-officedocument.presentationml.comments+xml"/>
  <Override PartName="/ppt/comments/comment33.xml" ContentType="application/vnd.openxmlformats-officedocument.presentationml.comments+xml"/>
  <Override PartName="/ppt/comments/comment34.xml" ContentType="application/vnd.openxmlformats-officedocument.presentationml.comments+xml"/>
  <Override PartName="/ppt/comments/comment35.xml" ContentType="application/vnd.openxmlformats-officedocument.presentationml.comments+xml"/>
  <Override PartName="/ppt/comments/comment36.xml" ContentType="application/vnd.openxmlformats-officedocument.presentationml.comments+xml"/>
  <Override PartName="/ppt/comments/comment37.xml" ContentType="application/vnd.openxmlformats-officedocument.presentationml.comments+xml"/>
  <Override PartName="/ppt/comments/comment38.xml" ContentType="application/vnd.openxmlformats-officedocument.presentationml.comments+xml"/>
  <Override PartName="/ppt/comments/comment39.xml" ContentType="application/vnd.openxmlformats-officedocument.presentationml.comments+xml"/>
  <Override PartName="/ppt/comments/comment40.xml" ContentType="application/vnd.openxmlformats-officedocument.presentationml.comments+xml"/>
  <Override PartName="/ppt/comments/comment41.xml" ContentType="application/vnd.openxmlformats-officedocument.presentationml.comments+xml"/>
  <Override PartName="/ppt/comments/comment42.xml" ContentType="application/vnd.openxmlformats-officedocument.presentationml.comments+xml"/>
  <Override PartName="/ppt/comments/comment43.xml" ContentType="application/vnd.openxmlformats-officedocument.presentationml.comments+xml"/>
  <Override PartName="/ppt/comments/comment44.xml" ContentType="application/vnd.openxmlformats-officedocument.presentationml.comments+xml"/>
  <Override PartName="/ppt/comments/comment45.xml" ContentType="application/vnd.openxmlformats-officedocument.presentationml.comments+xml"/>
  <Override PartName="/ppt/comments/comment46.xml" ContentType="application/vnd.openxmlformats-officedocument.presentationml.comments+xml"/>
  <Override PartName="/ppt/comments/comment47.xml" ContentType="application/vnd.openxmlformats-officedocument.presentationml.comments+xml"/>
  <Override PartName="/ppt/comments/comment48.xml" ContentType="application/vnd.openxmlformats-officedocument.presentationml.comments+xml"/>
  <Override PartName="/ppt/comments/comment49.xml" ContentType="application/vnd.openxmlformats-officedocument.presentationml.comments+xml"/>
  <Override PartName="/ppt/comments/comment50.xml" ContentType="application/vnd.openxmlformats-officedocument.presentationml.comments+xml"/>
  <Override PartName="/ppt/comments/comment51.xml" ContentType="application/vnd.openxmlformats-officedocument.presentationml.comments+xml"/>
  <Override PartName="/ppt/comments/comment52.xml" ContentType="application/vnd.openxmlformats-officedocument.presentationml.comments+xml"/>
  <Override PartName="/ppt/comments/comment53.xml" ContentType="application/vnd.openxmlformats-officedocument.presentationml.comments+xml"/>
  <Override PartName="/ppt/comments/comment54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55.xml" ContentType="application/vnd.openxmlformats-officedocument.presentationml.comments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56.xml" ContentType="application/vnd.openxmlformats-officedocument.presentationml.comments+xml"/>
  <Override PartName="/ppt/diagrams/data5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omments/comment57.xml" ContentType="application/vnd.openxmlformats-officedocument.presentationml.comments+xml"/>
  <Override PartName="/ppt/comments/comment58.xml" ContentType="application/vnd.openxmlformats-officedocument.presentationml.comments+xml"/>
  <Override PartName="/ppt/comments/comment59.xml" ContentType="application/vnd.openxmlformats-officedocument.presentationml.comments+xml"/>
  <Override PartName="/ppt/comments/comment60.xml" ContentType="application/vnd.openxmlformats-officedocument.presentationml.comments+xml"/>
  <Override PartName="/ppt/comments/comment61.xml" ContentType="application/vnd.openxmlformats-officedocument.presentationml.comments+xml"/>
  <Override PartName="/ppt/comments/comment62.xml" ContentType="application/vnd.openxmlformats-officedocument.presentationml.comments+xml"/>
  <Override PartName="/ppt/comments/comment63.xml" ContentType="application/vnd.openxmlformats-officedocument.presentationml.comments+xml"/>
  <Override PartName="/ppt/comments/comment64.xml" ContentType="application/vnd.openxmlformats-officedocument.presentationml.comments+xml"/>
  <Override PartName="/ppt/comments/comment65.xml" ContentType="application/vnd.openxmlformats-officedocument.presentationml.comments+xml"/>
  <Override PartName="/ppt/comments/comment66.xml" ContentType="application/vnd.openxmlformats-officedocument.presentationml.comments+xml"/>
  <Override PartName="/ppt/comments/comment67.xml" ContentType="application/vnd.openxmlformats-officedocument.presentationml.comments+xml"/>
  <Override PartName="/ppt/comments/comment68.xml" ContentType="application/vnd.openxmlformats-officedocument.presentationml.comments+xml"/>
  <Override PartName="/ppt/comments/comment69.xml" ContentType="application/vnd.openxmlformats-officedocument.presentationml.comments+xml"/>
  <Override PartName="/ppt/comments/comment70.xml" ContentType="application/vnd.openxmlformats-officedocument.presentationml.comments+xml"/>
  <Override PartName="/ppt/comments/comment71.xml" ContentType="application/vnd.openxmlformats-officedocument.presentationml.comments+xml"/>
  <Override PartName="/ppt/comments/comment72.xml" ContentType="application/vnd.openxmlformats-officedocument.presentationml.comments+xml"/>
  <Override PartName="/ppt/comments/comment73.xml" ContentType="application/vnd.openxmlformats-officedocument.presentationml.comments+xml"/>
  <Override PartName="/ppt/comments/comment74.xml" ContentType="application/vnd.openxmlformats-officedocument.presentationml.comments+xml"/>
  <Override PartName="/ppt/comments/comment75.xml" ContentType="application/vnd.openxmlformats-officedocument.presentationml.comments+xml"/>
  <Override PartName="/ppt/comments/comment76.xml" ContentType="application/vnd.openxmlformats-officedocument.presentationml.comments+xml"/>
  <Override PartName="/ppt/comments/comment77.xml" ContentType="application/vnd.openxmlformats-officedocument.presentationml.comments+xml"/>
  <Override PartName="/ppt/comments/comment78.xml" ContentType="application/vnd.openxmlformats-officedocument.presentationml.comments+xml"/>
  <Override PartName="/ppt/comments/comment79.xml" ContentType="application/vnd.openxmlformats-officedocument.presentationml.comments+xml"/>
  <Override PartName="/ppt/comments/comment80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  <Override PartName="/ppt/diagrams/data4.xml" ContentType="application/vnd.openxmlformats-officedocument.drawingml.diagramData+xml"/>
  <Override PartName="/ppt/diagrams/data6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495" r:id="rId2"/>
    <p:sldId id="739" r:id="rId3"/>
    <p:sldId id="865" r:id="rId4"/>
    <p:sldId id="715" r:id="rId5"/>
    <p:sldId id="828" r:id="rId6"/>
    <p:sldId id="866" r:id="rId7"/>
    <p:sldId id="803" r:id="rId8"/>
    <p:sldId id="831" r:id="rId9"/>
    <p:sldId id="881" r:id="rId10"/>
    <p:sldId id="882" r:id="rId11"/>
    <p:sldId id="867" r:id="rId12"/>
    <p:sldId id="804" r:id="rId13"/>
    <p:sldId id="832" r:id="rId14"/>
    <p:sldId id="833" r:id="rId15"/>
    <p:sldId id="805" r:id="rId16"/>
    <p:sldId id="868" r:id="rId17"/>
    <p:sldId id="806" r:id="rId18"/>
    <p:sldId id="834" r:id="rId19"/>
    <p:sldId id="835" r:id="rId20"/>
    <p:sldId id="807" r:id="rId21"/>
    <p:sldId id="836" r:id="rId22"/>
    <p:sldId id="869" r:id="rId23"/>
    <p:sldId id="808" r:id="rId24"/>
    <p:sldId id="837" r:id="rId25"/>
    <p:sldId id="838" r:id="rId26"/>
    <p:sldId id="870" r:id="rId27"/>
    <p:sldId id="809" r:id="rId28"/>
    <p:sldId id="839" r:id="rId29"/>
    <p:sldId id="840" r:id="rId30"/>
    <p:sldId id="810" r:id="rId31"/>
    <p:sldId id="871" r:id="rId32"/>
    <p:sldId id="811" r:id="rId33"/>
    <p:sldId id="841" r:id="rId34"/>
    <p:sldId id="842" r:id="rId35"/>
    <p:sldId id="872" r:id="rId36"/>
    <p:sldId id="812" r:id="rId37"/>
    <p:sldId id="843" r:id="rId38"/>
    <p:sldId id="844" r:id="rId39"/>
    <p:sldId id="813" r:id="rId40"/>
    <p:sldId id="845" r:id="rId41"/>
    <p:sldId id="814" r:id="rId42"/>
    <p:sldId id="873" r:id="rId43"/>
    <p:sldId id="815" r:id="rId44"/>
    <p:sldId id="846" r:id="rId45"/>
    <p:sldId id="847" r:id="rId46"/>
    <p:sldId id="848" r:id="rId47"/>
    <p:sldId id="874" r:id="rId48"/>
    <p:sldId id="817" r:id="rId49"/>
    <p:sldId id="849" r:id="rId50"/>
    <p:sldId id="850" r:id="rId51"/>
    <p:sldId id="875" r:id="rId52"/>
    <p:sldId id="818" r:id="rId53"/>
    <p:sldId id="851" r:id="rId54"/>
    <p:sldId id="852" r:id="rId55"/>
    <p:sldId id="876" r:id="rId56"/>
    <p:sldId id="816" r:id="rId57"/>
    <p:sldId id="853" r:id="rId58"/>
    <p:sldId id="854" r:id="rId59"/>
    <p:sldId id="819" r:id="rId60"/>
    <p:sldId id="877" r:id="rId61"/>
    <p:sldId id="820" r:id="rId62"/>
    <p:sldId id="855" r:id="rId63"/>
    <p:sldId id="856" r:id="rId64"/>
    <p:sldId id="878" r:id="rId65"/>
    <p:sldId id="822" r:id="rId66"/>
    <p:sldId id="857" r:id="rId67"/>
    <p:sldId id="823" r:id="rId68"/>
    <p:sldId id="858" r:id="rId69"/>
    <p:sldId id="859" r:id="rId70"/>
    <p:sldId id="860" r:id="rId71"/>
    <p:sldId id="824" r:id="rId72"/>
    <p:sldId id="879" r:id="rId73"/>
    <p:sldId id="821" r:id="rId74"/>
    <p:sldId id="861" r:id="rId75"/>
    <p:sldId id="827" r:id="rId76"/>
    <p:sldId id="880" r:id="rId77"/>
    <p:sldId id="825" r:id="rId78"/>
    <p:sldId id="862" r:id="rId79"/>
    <p:sldId id="863" r:id="rId80"/>
    <p:sldId id="826" r:id="rId81"/>
    <p:sldId id="864" r:id="rId82"/>
  </p:sldIdLst>
  <p:sldSz cx="9144000" cy="6858000" type="screen4x3"/>
  <p:notesSz cx="6858000" cy="9144000"/>
  <p:custDataLst>
    <p:tags r:id="rId84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8876374-9881-834B-B12A-3F549352A237}">
          <p14:sldIdLst>
            <p14:sldId id="495"/>
            <p14:sldId id="739"/>
          </p14:sldIdLst>
        </p14:section>
        <p14:section name="Partial derivatives" id="{B9CD60DF-0FA9-F746-B295-35FEBE50D0E0}">
          <p14:sldIdLst>
            <p14:sldId id="865"/>
            <p14:sldId id="715"/>
            <p14:sldId id="828"/>
            <p14:sldId id="866"/>
            <p14:sldId id="803"/>
            <p14:sldId id="831"/>
            <p14:sldId id="881"/>
            <p14:sldId id="882"/>
            <p14:sldId id="867"/>
            <p14:sldId id="804"/>
            <p14:sldId id="832"/>
            <p14:sldId id="833"/>
            <p14:sldId id="805"/>
            <p14:sldId id="868"/>
            <p14:sldId id="806"/>
            <p14:sldId id="834"/>
            <p14:sldId id="835"/>
            <p14:sldId id="807"/>
            <p14:sldId id="836"/>
            <p14:sldId id="869"/>
            <p14:sldId id="808"/>
            <p14:sldId id="837"/>
            <p14:sldId id="838"/>
            <p14:sldId id="870"/>
            <p14:sldId id="809"/>
            <p14:sldId id="839"/>
            <p14:sldId id="840"/>
            <p14:sldId id="810"/>
            <p14:sldId id="871"/>
            <p14:sldId id="811"/>
            <p14:sldId id="841"/>
            <p14:sldId id="842"/>
            <p14:sldId id="872"/>
            <p14:sldId id="812"/>
            <p14:sldId id="843"/>
            <p14:sldId id="844"/>
            <p14:sldId id="813"/>
            <p14:sldId id="845"/>
            <p14:sldId id="814"/>
          </p14:sldIdLst>
        </p14:section>
        <p14:section name="Chain Rule" id="{E7BB846E-92E6-DB40-B90F-657AC427E19B}">
          <p14:sldIdLst>
            <p14:sldId id="873"/>
            <p14:sldId id="815"/>
            <p14:sldId id="846"/>
            <p14:sldId id="847"/>
            <p14:sldId id="848"/>
            <p14:sldId id="874"/>
            <p14:sldId id="817"/>
            <p14:sldId id="849"/>
            <p14:sldId id="850"/>
            <p14:sldId id="875"/>
            <p14:sldId id="818"/>
            <p14:sldId id="851"/>
            <p14:sldId id="852"/>
          </p14:sldIdLst>
        </p14:section>
        <p14:section name="Second derivative" id="{1FEC0FF2-A86C-4D4A-99AB-F19A1F810EE1}">
          <p14:sldIdLst>
            <p14:sldId id="876"/>
            <p14:sldId id="816"/>
            <p14:sldId id="853"/>
            <p14:sldId id="854"/>
            <p14:sldId id="819"/>
            <p14:sldId id="877"/>
            <p14:sldId id="820"/>
            <p14:sldId id="855"/>
            <p14:sldId id="856"/>
            <p14:sldId id="878"/>
            <p14:sldId id="822"/>
            <p14:sldId id="857"/>
            <p14:sldId id="823"/>
            <p14:sldId id="858"/>
            <p14:sldId id="859"/>
            <p14:sldId id="860"/>
            <p14:sldId id="824"/>
            <p14:sldId id="879"/>
            <p14:sldId id="821"/>
            <p14:sldId id="861"/>
            <p14:sldId id="827"/>
            <p14:sldId id="880"/>
            <p14:sldId id="825"/>
            <p14:sldId id="862"/>
            <p14:sldId id="863"/>
            <p14:sldId id="826"/>
            <p14:sldId id="8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5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нтон Савостьянов" initials="АС" lastIdx="3" clrIdx="0">
    <p:extLst>
      <p:ext uri="{19B8F6BF-5375-455C-9EA6-DF929625EA0E}">
        <p15:presenceInfo xmlns:p15="http://schemas.microsoft.com/office/powerpoint/2012/main" userId="65a0610e2ca079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12" autoAdjust="0"/>
    <p:restoredTop sz="96405" autoAdjust="0"/>
  </p:normalViewPr>
  <p:slideViewPr>
    <p:cSldViewPr>
      <p:cViewPr varScale="1">
        <p:scale>
          <a:sx n="113" d="100"/>
          <a:sy n="113" d="100"/>
        </p:scale>
        <p:origin x="192" y="568"/>
      </p:cViewPr>
      <p:guideLst>
        <p:guide orient="horz" pos="2160"/>
        <p:guide pos="31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gs" Target="tags/tag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5T22:39:33.646" idx="1">
    <p:pos x="10" y="10"/>
    <p:text>Определенный интеграл ФНП 
ролик 1 (3 мин)
- мотивация через площадь
- определение, разбиение 
ролик 2 (5мин)
- теорема Фубини для прямоугольных областей
- пример
ролик 3 (5мин)
- теорема Фубини для произвольных областей
- пример
заключение
зацепиться за последнюю темуs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5T22:39:33.646" idx="1">
    <p:pos x="10" y="10"/>
    <p:text>Определенный интеграл ФНП 
ролик 1 (3 мин)
- мотивация через площадь
- определение, разбиение 
ролик 2 (5мин)
- теорема Фубини для прямоугольных областей
- пример
ролик 3 (5мин)
- теорема Фубини для произвольных областей
- пример
заключение
зацепиться за последнюю темуs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Первообразная/неопределенный интеграл 
ролик 1-2 (7мин)
- определение и примеры
- мотивация через простейшие дифуры
- случай $$\frac{1}{x}$$ и $$|x|$$
- таблица интегралов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Первообразная/неопределенный интеграл 
ролик 1-2 (7мин)
- определение и примеры
- мотивация через простейшие дифуры
- случай $$\frac{1}{x}$$ и $$|x|$$
- таблица интегралов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Первообразная/неопределенный интеграл 
ролик 1-2 (7мин)
- определение и примеры
- мотивация через простейшие дифуры
- случай $$\frac{1}{x}$$ и $$|x|$$
- таблица интегралов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Первообразная/неопределенный интеграл 
ролик 1-2 (7мин)
- определение и примеры
- мотивация через простейшие дифуры
- случай $$\frac{1}{x}$$ и $$|x|$$
- таблица интегралов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5T22:39:33.646" idx="1">
    <p:pos x="10" y="10"/>
    <p:text>Определенный интеграл ФНП 
ролик 1 (3 мин)
- мотивация через площадь
- определение, разбиение 
ролик 2 (5мин)
- теорема Фубини для прямоугольных областей
- пример
ролик 3 (5мин)
- теорема Фубини для произвольных областей
- пример
заключение
зацепиться за последнюю темуs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Первообразная/неопределенный интеграл 
ролик 1-2 (7мин)
- определение и примеры
- мотивация через простейшие дифуры
- случай $$\frac{1}{x}$$ и $$|x|$$
- таблица интегралов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Первообразная/неопределенный интеграл 
ролик 1-2 (7мин)
- определение и примеры
- мотивация через простейшие дифуры
- случай $$\frac{1}{x}$$ и $$|x|$$
- таблица интегралов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Первообразная/неопределенный интеграл 
ролик 1-2 (7мин)
- определение и примеры
- мотивация через простейшие дифуры
- случай $$\frac{1}{x}$$ и $$|x|$$
- таблица интегралов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Первообразная/неопределенный интеграл 
ролик 1-2 (7мин)
- определение и примеры
- мотивация через простейшие дифуры
- случай $$\frac{1}{x}$$ и $$|x|$$
- таблица интегралов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5T22:39:33.646" idx="1">
    <p:pos x="10" y="10"/>
    <p:text>Определенный интеграл ФНП 
ролик 1 (3 мин)
- мотивация через площадь
- определение, разбиение 
ролик 2 (5мин)
- теорема Фубини для прямоугольных областей
- пример
ролик 3 (5мин)
- теорема Фубини для произвольных областей
- пример
заключение
зацепиться за последнюю темуs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Первообразная/неопределенный интеграл 
ролик 1-2 (7мин)
- определение и примеры
- мотивация через простейшие дифуры
- случай $$\frac{1}{x}$$ и $$|x|$$
- таблица интегралов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5T22:39:33.646" idx="1">
    <p:pos x="10" y="10"/>
    <p:text>Определенный интеграл ФНП 
ролик 1 (3 мин)
- мотивация через площадь
- определение, разбиение 
ролик 2 (5мин)
- теорема Фубини для прямоугольных областей
- пример
ролик 3 (5мин)
- теорема Фубини для произвольных областей
- пример
заключение
зацепиться за последнюю темуs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Первообразная/неопределенный интеграл 
ролик 1-2 (7мин)
- определение и примеры
- мотивация через простейшие дифуры
- случай $$\frac{1}{x}$$ и $$|x|$$
- таблица интегралов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Первообразная/неопределенный интеграл 
ролик 1-2 (7мин)
- определение и примеры
- мотивация через простейшие дифуры
- случай $$\frac{1}{x}$$ и $$|x|$$
- таблица интегралов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Первообразная/неопределенный интеграл 
ролик 1-2 (7мин)
- определение и примеры
- мотивация через простейшие дифуры
- случай $$\frac{1}{x}$$ и $$|x|$$
- таблица интегралов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5T22:39:33.646" idx="1">
    <p:pos x="10" y="10"/>
    <p:text>Определенный интеграл ФНП 
ролик 1 (3 мин)
- мотивация через площадь
- определение, разбиение 
ролик 2 (5мин)
- теорема Фубини для прямоугольных областей
- пример
ролик 3 (5мин)
- теорема Фубини для произвольных областей
- пример
заключение
зацепиться за последнюю темуs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Первообразная/неопределенный интеграл 
ролик 1-2 (7мин)
- определение и примеры
- мотивация через простейшие дифуры
- случай $$\frac{1}{x}$$ и $$|x|$$
- таблица интегралов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Первообразная/неопределенный интеграл 
ролик 1-2 (7мин)
- определение и примеры
- мотивация через простейшие дифуры
- случай $$\frac{1}{x}$$ и $$|x|$$
- таблица интегралов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Первообразная/неопределенный интеграл 
ролик 1-2 (7мин)
- определение и примеры
- мотивация через простейшие дифуры
- случай $$\frac{1}{x}$$ и $$|x|$$
- таблица интегралов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Первообразная/неопределенный интеграл 
ролик 1-2 (7мин)
- определение и примеры
- мотивация через простейшие дифуры
- случай $$\frac{1}{x}$$ и $$|x|$$
- таблица интегралов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Первообразная/неопределенный интеграл 
ролик 1-2 (7мин)
- определение и примеры
- мотивация через простейшие дифуры
- случай $$\frac{1}{x}$$ и $$|x|$$
- таблица интегралов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5T22:39:33.646" idx="1">
    <p:pos x="10" y="10"/>
    <p:text>Определенный интеграл ФНП 
ролик 1 (3 мин)
- мотивация через площадь
- определение, разбиение 
ролик 2 (5мин)
- теорема Фубини для прямоугольных областей
- пример
ролик 3 (5мин)
- теорема Фубини для произвольных областей
- пример
заключение
зацепиться за последнюю темуs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Первообразная/неопределенный интеграл 
ролик 1-2 (7мин)
- определение и примеры
- мотивация через простейшие дифуры
- случай $$\frac{1}{x}$$ и $$|x|$$
- таблица интегралов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Первообразная/неопределенный интеграл 
ролик 1-2 (7мин)
- определение и примеры
- мотивация через простейшие дифуры
- случай $$\frac{1}{x}$$ и $$|x|$$
- таблица интегралов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Первообразная/неопределенный интеграл 
ролик 1-2 (7мин)
- определение и примеры
- мотивация через простейшие дифуры
- случай $$\frac{1}{x}$$ и $$|x|$$
- таблица интегралов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5T22:39:33.646" idx="1">
    <p:pos x="10" y="10"/>
    <p:text>Определенный интеграл ФНП 
ролик 1 (3 мин)
- мотивация через площадь
- определение, разбиение 
ролик 2 (5мин)
- теорема Фубини для прямоугольных областей
- пример
ролик 3 (5мин)
- теорема Фубини для произвольных областей
- пример
заключение
зацепиться за последнюю темуs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Первообразная/неопределенный интеграл 
ролик 1-2 (7мин)
- определение и примеры
- мотивация через простейшие дифуры
- случай $$\frac{1}{x}$$ и $$|x|$$
- таблица интегралов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Первообразная/неопределенный интеграл 
ролик 1-2 (7мин)
- определение и примеры
- мотивация через простейшие дифуры
- случай $$\frac{1}{x}$$ и $$|x|$$
- таблица интегралов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Первообразная/неопределенный интеграл 
ролик 1-2 (7мин)
- определение и примеры
- мотивация через простейшие дифуры
- случай $$\frac{1}{x}$$ и $$|x|$$
- таблица интегралов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Первообразная/неопределенный интеграл 
ролик 1-2 (7мин)
- определение и примеры
- мотивация через простейшие дифуры
- случай $$\frac{1}{x}$$ и $$|x|$$
- таблица интегралов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Первообразная/неопределенный интеграл 
ролик 1-2 (7мин)
- определение и примеры
- мотивация через простейшие дифуры
- случай $$\frac{1}{x}$$ и $$|x|$$
- таблица интегралов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Первообразная/неопределенный интеграл 
ролик 1-2 (7мин)
- определение и примеры
- мотивация через простейшие дифуры
- случай $$\frac{1}{x}$$ и $$|x|$$
- таблица интегралов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4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Первообразная/неопределенный интеграл 
ролик 1-2 (7мин)
- определение и примеры
- мотивация через простейшие дифуры
- случай $$\frac{1}{x}$$ и $$|x|$$
- таблица интегралов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4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5T22:39:33.646" idx="1">
    <p:pos x="10" y="10"/>
    <p:text>Определенный интеграл ФНП 
ролик 1 (3 мин)
- мотивация через площадь
- определение, разбиение 
ролик 2 (5мин)
- теорема Фубини для прямоугольных областей
- пример
ролик 3 (5мин)
- теорема Фубини для произвольных областей
- пример
заключение
зацепиться за последнюю темуs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4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(7-10мин)
производная сложной функции нескольких переменных 
пример для $$f(t)=F(x(t), y(t))$$
векторная форма 
ролик 2 (5-7мин)
производная сложной функции при нескольких независимых переменных
пример для поворота координат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4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(7-10мин)
производная сложной функции нескольких переменных 
пример для $$f(t)=F(x(t), y(t))$$
векторная форма 
ролик 2 (5-7мин)
производная сложной функции при нескольких независимых переменных
пример для поворота координат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4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(7-10мин)
производная сложной функции нескольких переменных 
пример для $$f(t)=F(x(t), y(t))$$
векторная форма 
ролик 2 (5-7мин)
производная сложной функции при нескольких независимых переменных
пример для поворота координат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4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(7-10мин)
производная сложной функции нескольких переменных 
пример для $$f(t)=F(x(t), y(t))$$
векторная форма 
ролик 2 (5-7мин)
производная сложной функции при нескольких независимых переменных
пример для поворота координат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4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5T22:39:33.646" idx="1">
    <p:pos x="10" y="10"/>
    <p:text>Определенный интеграл ФНП 
ролик 1 (3 мин)
- мотивация через площадь
- определение, разбиение 
ролик 2 (5мин)
- теорема Фубини для прямоугольных областей
- пример
ролик 3 (5мин)
- теорема Фубини для произвольных областей
- пример
заключение
зацепиться за последнюю темуs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4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(7-10мин)
производная сложной функции нескольких переменных 
пример для $$f(t)=F(x(t), y(t))$$
векторная форма 
ролик 2 (5-7мин)
производная сложной функции при нескольких независимых переменных
пример для поворота координат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4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(7-10мин)
производная сложной функции нескольких переменных 
пример для $$f(t)=F(x(t), y(t))$$
векторная форма 
ролик 2 (5-7мин)
производная сложной функции при нескольких независимых переменных
пример для поворота координат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4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(7-10мин)
производная сложной функции нескольких переменных 
пример для $$f(t)=F(x(t), y(t))$$
векторная форма 
ролик 2 (5-7мин)
производная сложной функции при нескольких независимых переменных
пример для поворота координат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5T22:39:33.646" idx="1">
    <p:pos x="10" y="10"/>
    <p:text>Определенный интеграл ФНП 
ролик 1 (3 мин)
- мотивация через площадь
- определение, разбиение 
ролик 2 (5мин)
- теорема Фубини для прямоугольных областей
- пример
ролик 3 (5мин)
- теорема Фубини для произвольных областей
- пример
заключение
зацепиться за последнюю темуs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5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5T22:39:33.646" idx="1">
    <p:pos x="10" y="10"/>
    <p:text>Определенный интеграл ФНП 
ролик 1 (3 мин)
- мотивация через площадь
- определение, разбиение 
ролик 2 (5мин)
- теорема Фубини для прямоугольных областей
- пример
ролик 3 (5мин)
- теорема Фубини для произвольных областей
- пример
заключение
зацепиться за последнюю темуs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5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(7-10мин)
производная сложной функции нескольких переменных 
пример для $$f(t)=F(x(t), y(t))$$
векторная форма 
ролик 2 (5-7мин)
производная сложной функции при нескольких независимых переменных
пример для поворота координат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5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(7-10мин)
производная сложной функции нескольких переменных 
пример для $$f(t)=F(x(t), y(t))$$
векторная форма 
ролик 2 (5-7мин)
производная сложной функции при нескольких независимых переменных
пример для поворота координат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5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(7-10мин)
производная сложной функции нескольких переменных 
пример для $$f(t)=F(x(t), y(t))$$
векторная форма 
ролик 2 (5-7мин)
производная сложной функции при нескольких независимых переменных
пример для поворота координат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5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5T22:39:33.646" idx="1">
    <p:pos x="10" y="10"/>
    <p:text>Определенный интеграл ФНП 
ролик 1 (3 мин)
- мотивация через площадь
- определение, разбиение 
ролик 2 (5мин)
- теорема Фубини для прямоугольных областей
- пример
ролик 3 (5мин)
- теорема Фубини для произвольных областей
- пример
заключение
зацепиться за последнюю темуs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5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(5мин)
понятие второй частной производной 
операторная нотация 
примеры
ролик 2 (5-7мин)
вопрос о порядке дифференцирования 
пример 
снова не говорить в лоб о теореме, но указать, что могут быть проблемы
ролик 3 (10 мин)
представление о выпуклой функции двух переменных
примеры на поверхностях второго порядка
гессиан
положительная определенность и критерий Сильвестра
связь положительно определенного гессиана и выпуклости
ролик 4-5 (10 мин)
понятие первого и второго дифференциалов
пример
дифференциал как оператор 
дифференциалы старших порядков через бином: пример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5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(5мин)
понятие второй частной производной 
операторная нотация 
примеры
ролик 2 (5-7мин)
вопрос о порядке дифференцирования 
пример 
снова не говорить в лоб о теореме, но указать, что могут быть проблемы
ролик 3 (10 мин)
представление о выпуклой функции двух переменных
примеры на поверхностях второго порядка
гессиан
положительная определенность и критерий Сильвестра
связь положительно определенного гессиана и выпуклости
ролик 4-5 (10 мин)
понятие первого и второго дифференциалов
пример
дифференциал как оператор 
дифференциалы старших порядков через бином: пример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5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(5мин)
понятие второй частной производной 
операторная нотация 
примеры
ролик 2 (5-7мин)
вопрос о порядке дифференцирования 
пример 
снова не говорить в лоб о теореме, но указать, что могут быть проблемы
ролик 3 (10 мин)
представление о выпуклой функции двух переменных
примеры на поверхностях второго порядка
гессиан
положительная определенность и критерий Сильвестра
связь положительно определенного гессиана и выпуклости
ролик 4-5 (10 мин)
понятие первого и второго дифференциалов
пример
дифференциал как оператор 
дифференциалы старших порядков через бином: пример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5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(5мин)
понятие второй частной производной 
операторная нотация 
примеры
ролик 2 (5-7мин)
вопрос о порядке дифференцирования 
пример 
снова не говорить в лоб о теореме, но указать, что могут быть проблемы
ролик 3 (10 мин)
представление о выпуклой функции двух переменных
примеры на поверхностях второго порядка
гессиан
положительная определенность и критерий Сильвестра
связь положительно определенного гессиана и выпуклости
ролик 4-5 (10 мин)
понятие первого и второго дифференциалов
пример
дифференциал как оператор 
дифференциалы старших порядков через бином: пример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5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5T22:39:33.646" idx="1">
    <p:pos x="10" y="10"/>
    <p:text>Определенный интеграл ФНП 
ролик 1 (3 мин)
- мотивация через площадь
- определение, разбиение 
ролик 2 (5мин)
- теорема Фубини для прямоугольных областей
- пример
ролик 3 (5мин)
- теорема Фубини для произвольных областей
- пример
заключение
зацепиться за последнюю темуs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Первообразная/неопределенный интеграл 
ролик 1-2 (7мин)
- определение и примеры
- мотивация через простейшие дифуры
- случай $$\frac{1}{x}$$ и $$|x|$$
- таблица интегралов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6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(5мин)
понятие второй частной производной 
операторная нотация 
примеры
ролик 2 (5-7мин)
вопрос о порядке дифференцирования 
пример 
снова не говорить в лоб о теореме, но указать, что могут быть проблемы
ролик 3 (10 мин)
представление о выпуклой функции двух переменных
примеры на поверхностях второго порядка
гессиан
положительная определенность и критерий Сильвестра
связь положительно определенного гессиана и выпуклости
ролик 4-5 (10 мин)
понятие первого и второго дифференциалов
пример
дифференциал как оператор 
дифференциалы старших порядков через бином: пример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6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(5мин)
понятие второй частной производной 
операторная нотация 
примеры
ролик 2 (5-7мин)
вопрос о порядке дифференцирования 
пример 
снова не говорить в лоб о теореме, но указать, что могут быть проблемы
ролик 3 (10 мин)
представление о выпуклой функции двух переменных
примеры на поверхностях второго порядка
гессиан
положительная определенность и критерий Сильвестра
связь положительно определенного гессиана и выпуклости
ролик 4-5 (10 мин)
понятие первого и второго дифференциалов
пример
дифференциал как оператор 
дифференциалы старших порядков через бином: пример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6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(5мин)
понятие второй частной производной 
операторная нотация 
примеры
ролик 2 (5-7мин)
вопрос о порядке дифференцирования 
пример 
снова не говорить в лоб о теореме, но указать, что могут быть проблемы
ролик 3 (10 мин)
представление о выпуклой функции двух переменных
примеры на поверхностях второго порядка
гессиан
положительная определенность и критерий Сильвестра
связь положительно определенного гессиана и выпуклости
ролик 4-5 (10 мин)
понятие первого и второго дифференциалов
пример
дифференциал как оператор 
дифференциалы старших порядков через бином: пример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6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5T22:39:33.646" idx="1">
    <p:pos x="10" y="10"/>
    <p:text>Определенный интеграл ФНП 
ролик 1 (3 мин)
- мотивация через площадь
- определение, разбиение 
ролик 2 (5мин)
- теорема Фубини для прямоугольных областей
- пример
ролик 3 (5мин)
- теорема Фубини для произвольных областей
- пример
заключение
зацепиться за последнюю темуs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6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(5мин)
понятие второй частной производной 
операторная нотация 
примеры
ролик 2 (5-7мин)
вопрос о порядке дифференцирования 
пример 
снова не говорить в лоб о теореме, но указать, что могут быть проблемы
ролик 3 (10 мин)
представление о выпуклой функции двух переменных
примеры на поверхностях второго порядка
гессиан
положительная определенность и критерий Сильвестра
связь положительно определенного гессиана и выпуклости
ролик 4-5 (10 мин)
понятие первого и второго дифференциалов
пример
дифференциал как оператор 
дифференциалы старших порядков через бином: пример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6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(5мин)
понятие второй частной производной 
операторная нотация 
примеры
ролик 2 (5-7мин)
вопрос о порядке дифференцирования 
пример 
снова не говорить в лоб о теореме, но указать, что могут быть проблемы
ролик 3 (10 мин)
представление о выпуклой функции двух переменных
примеры на поверхностях второго порядка
гессиан
положительная определенность и критерий Сильвестра
связь положительно определенного гессиана и выпуклости
ролик 4-5 (10 мин)
понятие первого и второго дифференциалов
пример
дифференциал как оператор 
дифференциалы старших порядков через бином: пример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6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(5мин)
понятие второй частной производной 
операторная нотация 
примеры
ролик 2 (5-7мин)
вопрос о порядке дифференцирования 
пример 
снова не говорить в лоб о теореме, но указать, что могут быть проблемы
ролик 3 (10 мин)
представление о выпуклой функции двух переменных
примеры на поверхностях второго порядка
гессиан
положительная определенность и критерий Сильвестра
связь положительно определенного гессиана и выпуклости
ролик 4-5 (10 мин)
понятие первого и второго дифференциалов
пример
дифференциал как оператор 
дифференциалы старших порядков через бином: пример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6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(5мин)
понятие второй частной производной 
операторная нотация 
примеры
ролик 2 (5-7мин)
вопрос о порядке дифференцирования 
пример 
снова не говорить в лоб о теореме, но указать, что могут быть проблемы
ролик 3 (10 мин)
представление о выпуклой функции двух переменных
примеры на поверхностях второго порядка
гессиан
положительная определенность и критерий Сильвестра
связь положительно определенного гессиана и выпуклости
ролик 4-5 (10 мин)
понятие первого и второго дифференциалов
пример
дифференциал как оператор 
дифференциалы старших порядков через бином: пример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6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(5мин)
понятие второй частной производной 
операторная нотация 
примеры
ролик 2 (5-7мин)
вопрос о порядке дифференцирования 
пример 
снова не говорить в лоб о теореме, но указать, что могут быть проблемы
ролик 3 (10 мин)
представление о выпуклой функции двух переменных
примеры на поверхностях второго порядка
гессиан
положительная определенность и критерий Сильвестра
связь положительно определенного гессиана и выпуклости
ролик 4-5 (10 мин)
понятие первого и второго дифференциалов
пример
дифференциал как оператор 
дифференциалы старших порядков через бином: пример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6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(5мин)
понятие второй частной производной 
операторная нотация 
примеры
ролик 2 (5-7мин)
вопрос о порядке дифференцирования 
пример 
снова не говорить в лоб о теореме, но указать, что могут быть проблемы
ролик 3 (10 мин)
представление о выпуклой функции двух переменных
примеры на поверхностях второго порядка
гессиан
положительная определенность и критерий Сильвестра
связь положительно определенного гессиана и выпуклости
ролик 4-5 (10 мин)
понятие первого и второго дифференциалов
пример
дифференциал как оператор 
дифференциалы старших порядков через бином: пример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Первообразная/неопределенный интеграл 
ролик 1-2 (7мин)
- определение и примеры
- мотивация через простейшие дифуры
- случай $$\frac{1}{x}$$ и $$|x|$$
- таблица интегралов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7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(5мин)
понятие второй частной производной 
операторная нотация 
примеры
ролик 2 (5-7мин)
вопрос о порядке дифференцирования 
пример 
снова не говорить в лоб о теореме, но указать, что могут быть проблемы
ролик 3 (10 мин)
представление о выпуклой функции двух переменных
примеры на поверхностях второго порядка
гессиан
положительная определенность и критерий Сильвестра
связь положительно определенного гессиана и выпуклости
ролик 4-5 (10 мин)
понятие первого и второго дифференциалов
пример
дифференциал как оператор 
дифференциалы старших порядков через бином: пример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7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5T22:39:33.646" idx="1">
    <p:pos x="10" y="10"/>
    <p:text>Определенный интеграл ФНП 
ролик 1 (3 мин)
- мотивация через площадь
- определение, разбиение 
ролик 2 (5мин)
- теорема Фубини для прямоугольных областей
- пример
ролик 3 (5мин)
- теорема Фубини для произвольных областей
- пример
заключение
зацепиться за последнюю темуs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7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(5мин)
понятие второй частной производной 
операторная нотация 
примеры
ролик 2 (5-7мин)
вопрос о порядке дифференцирования 
пример 
снова не говорить в лоб о теореме, но указать, что могут быть проблемы
ролик 3 (10 мин)
представление о выпуклой функции двух переменных
примеры на поверхностях второго порядка
гессиан
положительная определенность и критерий Сильвестра
связь положительно определенного гессиана и выпуклости
ролик 4-5 (10 мин)
понятие первого и второго дифференциалов
пример
дифференциал как оператор 
дифференциалы старших порядков через бином: пример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7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(5мин)
понятие второй частной производной 
операторная нотация 
примеры
ролик 2 (5-7мин)
вопрос о порядке дифференцирования 
пример 
снова не говорить в лоб о теореме, но указать, что могут быть проблемы
ролик 3 (10 мин)
представление о выпуклой функции двух переменных
примеры на поверхностях второго порядка
гессиан
положительная определенность и критерий Сильвестра
связь положительно определенного гессиана и выпуклости
ролик 4-5 (10 мин)
понятие первого и второго дифференциалов
пример
дифференциал как оператор 
дифференциалы старших порядков через бином: пример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7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(5мин)
понятие второй частной производной 
операторная нотация 
примеры
ролик 2 (5-7мин)
вопрос о порядке дифференцирования 
пример 
снова не говорить в лоб о теореме, но указать, что могут быть проблемы
ролик 3 (10 мин)
представление о выпуклой функции двух переменных
примеры на поверхностях второго порядка
гессиан
положительная определенность и критерий Сильвестра
связь положительно определенного гессиана и выпуклости
ролик 4-5 (10 мин)
понятие первого и второго дифференциалов
пример
дифференциал как оператор 
дифференциалы старших порядков через бином: пример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7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5T22:39:33.646" idx="1">
    <p:pos x="10" y="10"/>
    <p:text>Определенный интеграл ФНП 
ролик 1 (3 мин)
- мотивация через площадь
- определение, разбиение 
ролик 2 (5мин)
- теорема Фубини для прямоугольных областей
- пример
ролик 3 (5мин)
- теорема Фубини для произвольных областей
- пример
заключение
зацепиться за последнюю темуs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7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(5мин)
понятие второй частной производной 
операторная нотация 
примеры
ролик 2 (5-7мин)
вопрос о порядке дифференцирования 
пример 
снова не говорить в лоб о теореме, но указать, что могут быть проблемы
ролик 3 (10 мин)
представление о выпуклой функции двух переменных
примеры на поверхностях второго порядка
гессиан
положительная определенность и критерий Сильвестра
связь положительно определенного гессиана и выпуклости
ролик 4-5 (10 мин)
понятие первого и второго дифференциалов
пример
дифференциал как оператор 
дифференциалы старших порядков через бином: пример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7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(5мин)
понятие второй частной производной 
операторная нотация 
примеры
ролик 2 (5-7мин)
вопрос о порядке дифференцирования 
пример 
снова не говорить в лоб о теореме, но указать, что могут быть проблемы
ролик 3 (10 мин)
представление о выпуклой функции двух переменных
примеры на поверхностях второго порядка
гессиан
положительная определенность и критерий Сильвестра
связь положительно определенного гессиана и выпуклости
ролик 4-5 (10 мин)
понятие первого и второго дифференциалов
пример
дифференциал как оператор 
дифференциалы старших порядков через бином: пример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7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(5мин)
понятие второй частной производной 
операторная нотация 
примеры
ролик 2 (5-7мин)
вопрос о порядке дифференцирования 
пример 
снова не говорить в лоб о теореме, но указать, что могут быть проблемы
ролик 3 (10 мин)
представление о выпуклой функции двух переменных
примеры на поверхностях второго порядка
гессиан
положительная определенность и критерий Сильвестра
связь положительно определенного гессиана и выпуклости
ролик 4-5 (10 мин)
понятие первого и второго дифференциалов
пример
дифференциал как оператор 
дифференциалы старших порядков через бином: пример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7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(5мин)
понятие второй частной производной 
операторная нотация 
примеры
ролик 2 (5-7мин)
вопрос о порядке дифференцирования 
пример 
снова не говорить в лоб о теореме, но указать, что могут быть проблемы
ролик 3 (10 мин)
представление о выпуклой функции двух переменных
примеры на поверхностях второго порядка
гессиан
положительная определенность и критерий Сильвестра
связь положительно определенного гессиана и выпуклости
ролик 4-5 (10 мин)
понятие первого и второго дифференциалов
пример
дифференциал как оператор 
дифференциалы старших порядков через бином: пример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Первообразная/неопределенный интеграл 
ролик 1-2 (7мин)
- определение и примеры
- мотивация через простейшие дифуры
- случай $$\frac{1}{x}$$ и $$|x|$$
- таблица интегралов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8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5T22:39:33.646" idx="1">
    <p:pos x="10" y="10"/>
    <p:text>Определенный интеграл ФНП 
ролик 1 (3 мин)
- мотивация через площадь
- определение, разбиение 
ролик 2 (5мин)
- теорема Фубини для прямоугольных областей
- пример
ролик 3 (5мин)
- теорема Фубини для произвольных областей
- пример
заключение
зацепиться за последнюю темуs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Первообразная/неопределенный интеграл 
ролик 1-2 (7мин)
- определение и примеры
- мотивация через простейшие дифуры
- случай $$\frac{1}{x}$$ и $$|x|$$
- таблица интегралов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7" Type="http://schemas.openxmlformats.org/officeDocument/2006/relationships/image" Target="../media/image45.png"/><Relationship Id="rId2" Type="http://schemas.openxmlformats.org/officeDocument/2006/relationships/image" Target="../media/image400.png"/><Relationship Id="rId1" Type="http://schemas.openxmlformats.org/officeDocument/2006/relationships/image" Target="../media/image390.png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7" Type="http://schemas.openxmlformats.org/officeDocument/2006/relationships/image" Target="../media/image45.png"/><Relationship Id="rId2" Type="http://schemas.openxmlformats.org/officeDocument/2006/relationships/image" Target="../media/image400.png"/><Relationship Id="rId1" Type="http://schemas.openxmlformats.org/officeDocument/2006/relationships/image" Target="../media/image390.png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7" Type="http://schemas.openxmlformats.org/officeDocument/2006/relationships/image" Target="../media/image45.png"/><Relationship Id="rId2" Type="http://schemas.openxmlformats.org/officeDocument/2006/relationships/image" Target="../media/image400.png"/><Relationship Id="rId1" Type="http://schemas.openxmlformats.org/officeDocument/2006/relationships/image" Target="../media/image390.png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66CFFA-0C50-0E41-9B9F-822A4F0C3496}" type="doc">
      <dgm:prSet loTypeId="urn:microsoft.com/office/officeart/2005/8/layout/hierarchy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34C2F38E-6AE3-B74D-8ECF-E47EEF68D85C}">
          <dgm:prSet phldrT="[Текст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ru-RU" dirty="0"/>
            </a:p>
          </dgm:t>
        </dgm:pt>
      </mc:Choice>
      <mc:Fallback xmlns="">
        <dgm:pt modelId="{34C2F38E-6AE3-B74D-8ECF-E47EEF68D85C}">
          <dgm:prSet phldrT="[Текст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𝑓(𝑥,𝑦)</a:t>
              </a:r>
              <a:endParaRPr lang="ru-RU" dirty="0"/>
            </a:p>
          </dgm:t>
        </dgm:pt>
      </mc:Fallback>
    </mc:AlternateContent>
    <dgm:pt modelId="{1A9DFB31-F5BC-1949-8891-A88C4556E884}" type="parTrans" cxnId="{E5A7B668-345D-854D-B05E-8ED6614E4D6D}">
      <dgm:prSet/>
      <dgm:spPr/>
      <dgm:t>
        <a:bodyPr/>
        <a:lstStyle/>
        <a:p>
          <a:endParaRPr lang="ru-RU"/>
        </a:p>
      </dgm:t>
    </dgm:pt>
    <dgm:pt modelId="{1840FE25-7C36-724A-8B81-4F6E51EFE9D2}" type="sibTrans" cxnId="{E5A7B668-345D-854D-B05E-8ED6614E4D6D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43BBE8FA-2ACF-8044-A76B-5E2C7521BE47}">
          <dgm:prSet phldrT="[Текст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m:oMathPara>
              </a14:m>
              <a:endParaRPr lang="ru-RU" dirty="0"/>
            </a:p>
          </dgm:t>
        </dgm:pt>
      </mc:Choice>
      <mc:Fallback xmlns="">
        <dgm:pt modelId="{43BBE8FA-2ACF-8044-A76B-5E2C7521BE47}">
          <dgm:prSet phldrT="[Текст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𝑓_𝑥^′ (𝑥,𝑦)</a:t>
              </a:r>
              <a:endParaRPr lang="ru-RU" dirty="0"/>
            </a:p>
          </dgm:t>
        </dgm:pt>
      </mc:Fallback>
    </mc:AlternateContent>
    <dgm:pt modelId="{5ECCC8D4-214C-7643-ACB4-9928DE77D2A6}" type="parTrans" cxnId="{2B2876A1-48C1-1E49-8F1D-3ADF84D62F3F}">
      <dgm:prSet/>
      <dgm:spPr/>
      <dgm:t>
        <a:bodyPr/>
        <a:lstStyle/>
        <a:p>
          <a:endParaRPr lang="ru-RU"/>
        </a:p>
      </dgm:t>
    </dgm:pt>
    <dgm:pt modelId="{5C291D7E-2D46-F144-BEC1-27FF011758C2}" type="sibTrans" cxnId="{2B2876A1-48C1-1E49-8F1D-3ADF84D62F3F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5E4DDDBE-31FE-6242-A05C-F17941593D3C}">
          <dgm:prSet phldrT="[Текст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m:oMathPara>
              </a14:m>
              <a:endParaRPr lang="ru-RU" dirty="0"/>
            </a:p>
          </dgm:t>
        </dgm:pt>
      </mc:Choice>
      <mc:Fallback xmlns="">
        <dgm:pt modelId="{5E4DDDBE-31FE-6242-A05C-F17941593D3C}">
          <dgm:prSet phldrT="[Текст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𝑓_𝑥𝑥^′′ (𝑥,𝑦)</a:t>
              </a:r>
              <a:endParaRPr lang="ru-RU" dirty="0"/>
            </a:p>
          </dgm:t>
        </dgm:pt>
      </mc:Fallback>
    </mc:AlternateContent>
    <dgm:pt modelId="{A051E8C4-B299-4D4B-8E1C-C3B6B758A5A4}" type="parTrans" cxnId="{1353BB89-A6A9-7443-B64C-1B4C028DCB4D}">
      <dgm:prSet/>
      <dgm:spPr/>
      <dgm:t>
        <a:bodyPr/>
        <a:lstStyle/>
        <a:p>
          <a:endParaRPr lang="ru-RU"/>
        </a:p>
      </dgm:t>
    </dgm:pt>
    <dgm:pt modelId="{DAF5ADC3-433A-4947-A595-FB44DB2A5DE2}" type="sibTrans" cxnId="{1353BB89-A6A9-7443-B64C-1B4C028DCB4D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01F5E2C2-66C8-2542-870E-AD7478E7BFFA}">
          <dgm:prSet phldrT="[Текст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m:oMathPara>
              </a14:m>
              <a:endParaRPr lang="ru-RU" dirty="0"/>
            </a:p>
          </dgm:t>
        </dgm:pt>
      </mc:Choice>
      <mc:Fallback xmlns="">
        <dgm:pt modelId="{01F5E2C2-66C8-2542-870E-AD7478E7BFFA}">
          <dgm:prSet phldrT="[Текст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𝑓_𝑥𝑦^′′ (𝑥,𝑦)</a:t>
              </a:r>
              <a:endParaRPr lang="ru-RU" dirty="0"/>
            </a:p>
          </dgm:t>
        </dgm:pt>
      </mc:Fallback>
    </mc:AlternateContent>
    <dgm:pt modelId="{F676FE06-3E22-A640-B63E-CC988B83AA6F}" type="parTrans" cxnId="{60EEDD30-3F62-A644-BF52-17A538B955DE}">
      <dgm:prSet/>
      <dgm:spPr/>
      <dgm:t>
        <a:bodyPr/>
        <a:lstStyle/>
        <a:p>
          <a:endParaRPr lang="ru-RU"/>
        </a:p>
      </dgm:t>
    </dgm:pt>
    <dgm:pt modelId="{FE3C466D-86FF-3248-B91F-1D331DFEA2BE}" type="sibTrans" cxnId="{60EEDD30-3F62-A644-BF52-17A538B955DE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9D138348-74CD-F842-97C7-015D0C213B37}">
          <dgm:prSet phldrT="[Текст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m:oMathPara>
              </a14:m>
              <a:endParaRPr lang="ru-RU" dirty="0"/>
            </a:p>
          </dgm:t>
        </dgm:pt>
      </mc:Choice>
      <mc:Fallback xmlns="">
        <dgm:pt modelId="{9D138348-74CD-F842-97C7-015D0C213B37}">
          <dgm:prSet phldrT="[Текст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𝑓_𝑦^′ (𝑥,𝑦)</a:t>
              </a:r>
              <a:endParaRPr lang="ru-RU" dirty="0"/>
            </a:p>
          </dgm:t>
        </dgm:pt>
      </mc:Fallback>
    </mc:AlternateContent>
    <dgm:pt modelId="{F13DA279-1CE4-2C47-BB55-E7840B6BCCF6}" type="parTrans" cxnId="{A0891B10-F681-6D4A-B29D-B59855068FC1}">
      <dgm:prSet/>
      <dgm:spPr/>
      <dgm:t>
        <a:bodyPr/>
        <a:lstStyle/>
        <a:p>
          <a:endParaRPr lang="ru-RU"/>
        </a:p>
      </dgm:t>
    </dgm:pt>
    <dgm:pt modelId="{04F68195-FDCE-0647-9CEE-4568386E5E07}" type="sibTrans" cxnId="{A0891B10-F681-6D4A-B29D-B59855068FC1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71CF75D9-394F-BC4F-9E1A-D586DCCD117D}">
          <dgm:prSet phldrT="[Текст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𝑦𝑥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m:oMathPara>
              </a14:m>
              <a:endParaRPr lang="ru-RU" dirty="0"/>
            </a:p>
          </dgm:t>
        </dgm:pt>
      </mc:Choice>
      <mc:Fallback xmlns="">
        <dgm:pt modelId="{71CF75D9-394F-BC4F-9E1A-D586DCCD117D}">
          <dgm:prSet phldrT="[Текст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𝑓_𝑦𝑥^′′ (𝑥,𝑦)</a:t>
              </a:r>
              <a:endParaRPr lang="ru-RU" dirty="0"/>
            </a:p>
          </dgm:t>
        </dgm:pt>
      </mc:Fallback>
    </mc:AlternateContent>
    <dgm:pt modelId="{CEA563AA-B9BE-164D-BBBE-0B4D28276C7D}" type="parTrans" cxnId="{729694A9-0509-D849-9331-F92DEDCBBE84}">
      <dgm:prSet/>
      <dgm:spPr/>
      <dgm:t>
        <a:bodyPr/>
        <a:lstStyle/>
        <a:p>
          <a:endParaRPr lang="ru-RU"/>
        </a:p>
      </dgm:t>
    </dgm:pt>
    <dgm:pt modelId="{E64FD3E6-C8D6-7444-A1BB-2CC6DE717E69}" type="sibTrans" cxnId="{729694A9-0509-D849-9331-F92DEDCBBE84}">
      <dgm:prSet/>
      <dgm:spPr/>
      <dgm:t>
        <a:bodyPr/>
        <a:lstStyle/>
        <a:p>
          <a:endParaRPr lang="ru-RU"/>
        </a:p>
      </dgm:t>
    </dgm:pt>
    <dgm:pt modelId="{9606540A-5BBC-064E-923A-E58FD1AC912B}">
      <dgm:prSet phldrT="[Текст]"/>
      <dgm:spPr/>
      <dgm:t>
        <a:bodyPr/>
        <a:lstStyle/>
        <a:p>
          <a:r>
            <a:rPr lang="en-US" dirty="0"/>
            <a:t>Function</a:t>
          </a:r>
          <a:endParaRPr lang="ru-RU" dirty="0"/>
        </a:p>
      </dgm:t>
    </dgm:pt>
    <dgm:pt modelId="{F9F994DA-D4EE-954E-AF84-C009785DD3A2}" type="parTrans" cxnId="{E2F730B6-9C3E-104F-B303-AB44B677BFC3}">
      <dgm:prSet/>
      <dgm:spPr/>
      <dgm:t>
        <a:bodyPr/>
        <a:lstStyle/>
        <a:p>
          <a:endParaRPr lang="ru-RU"/>
        </a:p>
      </dgm:t>
    </dgm:pt>
    <dgm:pt modelId="{9E2CFDD7-16F7-014A-A101-13F219502B69}" type="sibTrans" cxnId="{E2F730B6-9C3E-104F-B303-AB44B677BFC3}">
      <dgm:prSet/>
      <dgm:spPr/>
      <dgm:t>
        <a:bodyPr/>
        <a:lstStyle/>
        <a:p>
          <a:endParaRPr lang="ru-RU"/>
        </a:p>
      </dgm:t>
    </dgm:pt>
    <dgm:pt modelId="{F7D0B467-BC12-7648-A065-051DBD3E128E}">
      <dgm:prSet phldrT="[Текст]"/>
      <dgm:spPr/>
      <dgm:t>
        <a:bodyPr/>
        <a:lstStyle/>
        <a:p>
          <a:r>
            <a:rPr lang="en-US" dirty="0"/>
            <a:t>Partial Derivatives</a:t>
          </a:r>
          <a:endParaRPr lang="ru-RU" dirty="0"/>
        </a:p>
      </dgm:t>
    </dgm:pt>
    <dgm:pt modelId="{BD62D1BC-7513-3645-AE5A-3D97433B18B1}" type="parTrans" cxnId="{4E7E7D70-0657-5342-BFA0-08861B74CA86}">
      <dgm:prSet/>
      <dgm:spPr/>
      <dgm:t>
        <a:bodyPr/>
        <a:lstStyle/>
        <a:p>
          <a:endParaRPr lang="ru-RU"/>
        </a:p>
      </dgm:t>
    </dgm:pt>
    <dgm:pt modelId="{71A1B3A3-38EB-9248-BF3A-541ECDF5D830}" type="sibTrans" cxnId="{4E7E7D70-0657-5342-BFA0-08861B74CA86}">
      <dgm:prSet/>
      <dgm:spPr/>
      <dgm:t>
        <a:bodyPr/>
        <a:lstStyle/>
        <a:p>
          <a:endParaRPr lang="ru-RU"/>
        </a:p>
      </dgm:t>
    </dgm:pt>
    <dgm:pt modelId="{8EE1CA0A-DA6E-B442-9B28-29BB291285B1}">
      <dgm:prSet phldrT="[Текст]"/>
      <dgm:spPr/>
      <dgm:t>
        <a:bodyPr/>
        <a:lstStyle/>
        <a:p>
          <a:r>
            <a:rPr lang="en-US" dirty="0"/>
            <a:t>Second partial derivatives</a:t>
          </a:r>
          <a:endParaRPr lang="ru-RU" dirty="0"/>
        </a:p>
      </dgm:t>
    </dgm:pt>
    <dgm:pt modelId="{38DBB65D-1C83-6F45-94E7-836B06C269D5}" type="parTrans" cxnId="{4BC95FBF-8FBE-BE41-B669-C9565E5D0465}">
      <dgm:prSet/>
      <dgm:spPr/>
      <dgm:t>
        <a:bodyPr/>
        <a:lstStyle/>
        <a:p>
          <a:endParaRPr lang="ru-RU"/>
        </a:p>
      </dgm:t>
    </dgm:pt>
    <dgm:pt modelId="{032DA0FD-4BE8-CA4C-A5C1-88194C00DBE7}" type="sibTrans" cxnId="{4BC95FBF-8FBE-BE41-B669-C9565E5D0465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D291F280-2512-1840-AFC8-C8B3D11A4245}">
          <dgm:prSet phldrT="[Текст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m:oMathPara>
              </a14:m>
              <a:endParaRPr lang="ru-RU" dirty="0"/>
            </a:p>
          </dgm:t>
        </dgm:pt>
      </mc:Choice>
      <mc:Fallback xmlns="">
        <dgm:pt modelId="{D291F280-2512-1840-AFC8-C8B3D11A4245}">
          <dgm:prSet phldrT="[Текст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𝑓_𝑦𝑦^′′ (𝑥,𝑦)</a:t>
              </a:r>
              <a:endParaRPr lang="ru-RU" dirty="0"/>
            </a:p>
          </dgm:t>
        </dgm:pt>
      </mc:Fallback>
    </mc:AlternateContent>
    <dgm:pt modelId="{30B8F239-ACEC-7A4D-99D5-82BA0C136CF0}" type="parTrans" cxnId="{B08652CB-8578-3549-89DB-9ED8CE4F0B12}">
      <dgm:prSet/>
      <dgm:spPr/>
      <dgm:t>
        <a:bodyPr/>
        <a:lstStyle/>
        <a:p>
          <a:endParaRPr lang="ru-RU"/>
        </a:p>
      </dgm:t>
    </dgm:pt>
    <dgm:pt modelId="{E76FD7A6-FDF2-3040-AA8A-CA9AF413EE74}" type="sibTrans" cxnId="{B08652CB-8578-3549-89DB-9ED8CE4F0B12}">
      <dgm:prSet/>
      <dgm:spPr/>
      <dgm:t>
        <a:bodyPr/>
        <a:lstStyle/>
        <a:p>
          <a:endParaRPr lang="ru-RU"/>
        </a:p>
      </dgm:t>
    </dgm:pt>
    <dgm:pt modelId="{30539667-F056-1E4A-954B-3F2E1852BBA3}" type="pres">
      <dgm:prSet presAssocID="{4B66CFFA-0C50-0E41-9B9F-822A4F0C3496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04F57CE-5529-6149-AD4F-057B92EEDBB7}" type="pres">
      <dgm:prSet presAssocID="{4B66CFFA-0C50-0E41-9B9F-822A4F0C3496}" presName="hierFlow" presStyleCnt="0"/>
      <dgm:spPr/>
    </dgm:pt>
    <dgm:pt modelId="{14D25A4A-9AFF-5343-A0F0-AA79E5B61578}" type="pres">
      <dgm:prSet presAssocID="{4B66CFFA-0C50-0E41-9B9F-822A4F0C3496}" presName="firstBuf" presStyleCnt="0"/>
      <dgm:spPr/>
    </dgm:pt>
    <dgm:pt modelId="{2191F208-5DF6-B347-B4EC-498DBF271826}" type="pres">
      <dgm:prSet presAssocID="{4B66CFFA-0C50-0E41-9B9F-822A4F0C3496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D68E441-8A40-594A-A45F-859162301402}" type="pres">
      <dgm:prSet presAssocID="{34C2F38E-6AE3-B74D-8ECF-E47EEF68D85C}" presName="Name17" presStyleCnt="0"/>
      <dgm:spPr/>
    </dgm:pt>
    <dgm:pt modelId="{C41A3806-D072-2F45-BB6C-40A5D51C088F}" type="pres">
      <dgm:prSet presAssocID="{34C2F38E-6AE3-B74D-8ECF-E47EEF68D85C}" presName="level1Shape" presStyleLbl="node0" presStyleIdx="0" presStyleCnt="1">
        <dgm:presLayoutVars>
          <dgm:chPref val="3"/>
        </dgm:presLayoutVars>
      </dgm:prSet>
      <dgm:spPr/>
    </dgm:pt>
    <dgm:pt modelId="{589406E2-459C-A94E-912F-E1ACE71C9F10}" type="pres">
      <dgm:prSet presAssocID="{34C2F38E-6AE3-B74D-8ECF-E47EEF68D85C}" presName="hierChild2" presStyleCnt="0"/>
      <dgm:spPr/>
    </dgm:pt>
    <dgm:pt modelId="{EE0A5EE4-3BF9-494F-8405-CC5CBA63FB2C}" type="pres">
      <dgm:prSet presAssocID="{5ECCC8D4-214C-7643-ACB4-9928DE77D2A6}" presName="Name25" presStyleLbl="parChTrans1D2" presStyleIdx="0" presStyleCnt="2"/>
      <dgm:spPr/>
    </dgm:pt>
    <dgm:pt modelId="{2D03F14F-58A1-FF4C-B10B-27E46706B3A8}" type="pres">
      <dgm:prSet presAssocID="{5ECCC8D4-214C-7643-ACB4-9928DE77D2A6}" presName="connTx" presStyleLbl="parChTrans1D2" presStyleIdx="0" presStyleCnt="2"/>
      <dgm:spPr/>
    </dgm:pt>
    <dgm:pt modelId="{FC569ADB-1842-B143-A1FF-52420ECC5A28}" type="pres">
      <dgm:prSet presAssocID="{43BBE8FA-2ACF-8044-A76B-5E2C7521BE47}" presName="Name30" presStyleCnt="0"/>
      <dgm:spPr/>
    </dgm:pt>
    <dgm:pt modelId="{EE34FF76-595D-3042-9ADC-F77047709B38}" type="pres">
      <dgm:prSet presAssocID="{43BBE8FA-2ACF-8044-A76B-5E2C7521BE47}" presName="level2Shape" presStyleLbl="node2" presStyleIdx="0" presStyleCnt="2"/>
      <dgm:spPr/>
    </dgm:pt>
    <dgm:pt modelId="{BF5DE336-06BB-B948-A4EE-E6393AB3A82F}" type="pres">
      <dgm:prSet presAssocID="{43BBE8FA-2ACF-8044-A76B-5E2C7521BE47}" presName="hierChild3" presStyleCnt="0"/>
      <dgm:spPr/>
    </dgm:pt>
    <dgm:pt modelId="{16309DF3-696A-464C-ADE3-910418A9580E}" type="pres">
      <dgm:prSet presAssocID="{A051E8C4-B299-4D4B-8E1C-C3B6B758A5A4}" presName="Name25" presStyleLbl="parChTrans1D3" presStyleIdx="0" presStyleCnt="4"/>
      <dgm:spPr/>
    </dgm:pt>
    <dgm:pt modelId="{A861CA0C-98C1-ED43-804B-9FA0D855BB4B}" type="pres">
      <dgm:prSet presAssocID="{A051E8C4-B299-4D4B-8E1C-C3B6B758A5A4}" presName="connTx" presStyleLbl="parChTrans1D3" presStyleIdx="0" presStyleCnt="4"/>
      <dgm:spPr/>
    </dgm:pt>
    <dgm:pt modelId="{16720449-F304-F640-8102-0DB9B358822E}" type="pres">
      <dgm:prSet presAssocID="{5E4DDDBE-31FE-6242-A05C-F17941593D3C}" presName="Name30" presStyleCnt="0"/>
      <dgm:spPr/>
    </dgm:pt>
    <dgm:pt modelId="{DBA891E1-9D36-0E49-8B65-644948AC8FC2}" type="pres">
      <dgm:prSet presAssocID="{5E4DDDBE-31FE-6242-A05C-F17941593D3C}" presName="level2Shape" presStyleLbl="node3" presStyleIdx="0" presStyleCnt="4" custScaleX="113727" custLinFactNeighborX="11213" custLinFactNeighborY="2568"/>
      <dgm:spPr/>
    </dgm:pt>
    <dgm:pt modelId="{29527E5C-6F71-694B-B2FD-4952E4B1811F}" type="pres">
      <dgm:prSet presAssocID="{5E4DDDBE-31FE-6242-A05C-F17941593D3C}" presName="hierChild3" presStyleCnt="0"/>
      <dgm:spPr/>
    </dgm:pt>
    <dgm:pt modelId="{B7E8046E-B748-D244-8102-61F2F70C827F}" type="pres">
      <dgm:prSet presAssocID="{F676FE06-3E22-A640-B63E-CC988B83AA6F}" presName="Name25" presStyleLbl="parChTrans1D3" presStyleIdx="1" presStyleCnt="4"/>
      <dgm:spPr/>
    </dgm:pt>
    <dgm:pt modelId="{20FF9743-AF04-414C-ACFD-2D11C2F56291}" type="pres">
      <dgm:prSet presAssocID="{F676FE06-3E22-A640-B63E-CC988B83AA6F}" presName="connTx" presStyleLbl="parChTrans1D3" presStyleIdx="1" presStyleCnt="4"/>
      <dgm:spPr/>
    </dgm:pt>
    <dgm:pt modelId="{FDE1F79C-303E-0449-8923-60CCBD32C378}" type="pres">
      <dgm:prSet presAssocID="{01F5E2C2-66C8-2542-870E-AD7478E7BFFA}" presName="Name30" presStyleCnt="0"/>
      <dgm:spPr/>
    </dgm:pt>
    <dgm:pt modelId="{39C5A798-913B-F54D-A1D6-015765200C41}" type="pres">
      <dgm:prSet presAssocID="{01F5E2C2-66C8-2542-870E-AD7478E7BFFA}" presName="level2Shape" presStyleLbl="node3" presStyleIdx="1" presStyleCnt="4" custScaleX="113727" custLinFactNeighborX="11213" custLinFactNeighborY="5201"/>
      <dgm:spPr/>
    </dgm:pt>
    <dgm:pt modelId="{3B1C5820-2108-224E-A938-32498527C963}" type="pres">
      <dgm:prSet presAssocID="{01F5E2C2-66C8-2542-870E-AD7478E7BFFA}" presName="hierChild3" presStyleCnt="0"/>
      <dgm:spPr/>
    </dgm:pt>
    <dgm:pt modelId="{8BB460D7-DF2E-7B43-8220-90AB3D853458}" type="pres">
      <dgm:prSet presAssocID="{F13DA279-1CE4-2C47-BB55-E7840B6BCCF6}" presName="Name25" presStyleLbl="parChTrans1D2" presStyleIdx="1" presStyleCnt="2"/>
      <dgm:spPr/>
    </dgm:pt>
    <dgm:pt modelId="{73408FB6-F3C6-DC45-B658-C7ADE16C9CC1}" type="pres">
      <dgm:prSet presAssocID="{F13DA279-1CE4-2C47-BB55-E7840B6BCCF6}" presName="connTx" presStyleLbl="parChTrans1D2" presStyleIdx="1" presStyleCnt="2"/>
      <dgm:spPr/>
    </dgm:pt>
    <dgm:pt modelId="{FE425155-6CB5-7246-9CF4-FBEE660DEBE6}" type="pres">
      <dgm:prSet presAssocID="{9D138348-74CD-F842-97C7-015D0C213B37}" presName="Name30" presStyleCnt="0"/>
      <dgm:spPr/>
    </dgm:pt>
    <dgm:pt modelId="{126448EF-EF9E-4E4F-A886-F64E27747807}" type="pres">
      <dgm:prSet presAssocID="{9D138348-74CD-F842-97C7-015D0C213B37}" presName="level2Shape" presStyleLbl="node2" presStyleIdx="1" presStyleCnt="2"/>
      <dgm:spPr/>
    </dgm:pt>
    <dgm:pt modelId="{3B336772-CF0F-0845-9A87-2B8EA9693C2D}" type="pres">
      <dgm:prSet presAssocID="{9D138348-74CD-F842-97C7-015D0C213B37}" presName="hierChild3" presStyleCnt="0"/>
      <dgm:spPr/>
    </dgm:pt>
    <dgm:pt modelId="{3B5587BB-6AA2-1B42-8A25-79B7D634F496}" type="pres">
      <dgm:prSet presAssocID="{CEA563AA-B9BE-164D-BBBE-0B4D28276C7D}" presName="Name25" presStyleLbl="parChTrans1D3" presStyleIdx="2" presStyleCnt="4"/>
      <dgm:spPr/>
    </dgm:pt>
    <dgm:pt modelId="{AA454BB9-2FBD-B74D-A415-68476D714E03}" type="pres">
      <dgm:prSet presAssocID="{CEA563AA-B9BE-164D-BBBE-0B4D28276C7D}" presName="connTx" presStyleLbl="parChTrans1D3" presStyleIdx="2" presStyleCnt="4"/>
      <dgm:spPr/>
    </dgm:pt>
    <dgm:pt modelId="{4488F604-8E51-564E-8267-835BA90E3555}" type="pres">
      <dgm:prSet presAssocID="{71CF75D9-394F-BC4F-9E1A-D586DCCD117D}" presName="Name30" presStyleCnt="0"/>
      <dgm:spPr/>
    </dgm:pt>
    <dgm:pt modelId="{F150F0B0-F191-D044-8FF0-510B5D8D7D36}" type="pres">
      <dgm:prSet presAssocID="{71CF75D9-394F-BC4F-9E1A-D586DCCD117D}" presName="level2Shape" presStyleLbl="node3" presStyleIdx="2" presStyleCnt="4" custScaleX="113727" custLinFactNeighborX="11213" custLinFactNeighborY="-2192"/>
      <dgm:spPr/>
    </dgm:pt>
    <dgm:pt modelId="{785946FE-7454-CC4F-A5E3-92B70C304764}" type="pres">
      <dgm:prSet presAssocID="{71CF75D9-394F-BC4F-9E1A-D586DCCD117D}" presName="hierChild3" presStyleCnt="0"/>
      <dgm:spPr/>
    </dgm:pt>
    <dgm:pt modelId="{4CDE5684-C2F4-DD41-830A-1E1B269A4481}" type="pres">
      <dgm:prSet presAssocID="{30B8F239-ACEC-7A4D-99D5-82BA0C136CF0}" presName="Name25" presStyleLbl="parChTrans1D3" presStyleIdx="3" presStyleCnt="4"/>
      <dgm:spPr/>
    </dgm:pt>
    <dgm:pt modelId="{65A31FE1-FD9E-9A47-9FB5-674BB1476A4A}" type="pres">
      <dgm:prSet presAssocID="{30B8F239-ACEC-7A4D-99D5-82BA0C136CF0}" presName="connTx" presStyleLbl="parChTrans1D3" presStyleIdx="3" presStyleCnt="4"/>
      <dgm:spPr/>
    </dgm:pt>
    <dgm:pt modelId="{43D0C000-A2AF-BE4A-9092-5F72D3CF2D65}" type="pres">
      <dgm:prSet presAssocID="{D291F280-2512-1840-AFC8-C8B3D11A4245}" presName="Name30" presStyleCnt="0"/>
      <dgm:spPr/>
    </dgm:pt>
    <dgm:pt modelId="{BA0AF452-DC80-6C4F-81B9-2796333521F1}" type="pres">
      <dgm:prSet presAssocID="{D291F280-2512-1840-AFC8-C8B3D11A4245}" presName="level2Shape" presStyleLbl="node3" presStyleIdx="3" presStyleCnt="4" custScaleX="113727" custLinFactNeighborX="11213" custLinFactNeighborY="2372"/>
      <dgm:spPr/>
    </dgm:pt>
    <dgm:pt modelId="{44E7A96B-F3A6-EB40-9D2E-A64A7FCBBCD7}" type="pres">
      <dgm:prSet presAssocID="{D291F280-2512-1840-AFC8-C8B3D11A4245}" presName="hierChild3" presStyleCnt="0"/>
      <dgm:spPr/>
    </dgm:pt>
    <dgm:pt modelId="{5B5A871C-942A-8243-B035-16C564AD3819}" type="pres">
      <dgm:prSet presAssocID="{4B66CFFA-0C50-0E41-9B9F-822A4F0C3496}" presName="bgShapesFlow" presStyleCnt="0"/>
      <dgm:spPr/>
    </dgm:pt>
    <dgm:pt modelId="{64110C60-A73D-FE41-8F83-700029777470}" type="pres">
      <dgm:prSet presAssocID="{9606540A-5BBC-064E-923A-E58FD1AC912B}" presName="rectComp" presStyleCnt="0"/>
      <dgm:spPr/>
    </dgm:pt>
    <dgm:pt modelId="{74C00C43-600C-1940-823B-87B33E4B935F}" type="pres">
      <dgm:prSet presAssocID="{9606540A-5BBC-064E-923A-E58FD1AC912B}" presName="bgRect" presStyleLbl="bgShp" presStyleIdx="0" presStyleCnt="3" custScaleY="46844"/>
      <dgm:spPr/>
    </dgm:pt>
    <dgm:pt modelId="{B29F9316-2BF1-8346-B46B-C3A8AF3916D9}" type="pres">
      <dgm:prSet presAssocID="{9606540A-5BBC-064E-923A-E58FD1AC912B}" presName="bgRectTx" presStyleLbl="bgShp" presStyleIdx="0" presStyleCnt="3">
        <dgm:presLayoutVars>
          <dgm:bulletEnabled val="1"/>
        </dgm:presLayoutVars>
      </dgm:prSet>
      <dgm:spPr/>
    </dgm:pt>
    <dgm:pt modelId="{8725DE4D-457D-AA4C-90B7-3CEC8FAF97D6}" type="pres">
      <dgm:prSet presAssocID="{9606540A-5BBC-064E-923A-E58FD1AC912B}" presName="spComp" presStyleCnt="0"/>
      <dgm:spPr/>
    </dgm:pt>
    <dgm:pt modelId="{31436354-976F-7941-BB85-ED1C0100E8A8}" type="pres">
      <dgm:prSet presAssocID="{9606540A-5BBC-064E-923A-E58FD1AC912B}" presName="hSp" presStyleCnt="0"/>
      <dgm:spPr/>
    </dgm:pt>
    <dgm:pt modelId="{95B8AD1B-D912-EC42-AE01-BD98C82C206A}" type="pres">
      <dgm:prSet presAssocID="{F7D0B467-BC12-7648-A065-051DBD3E128E}" presName="rectComp" presStyleCnt="0"/>
      <dgm:spPr/>
    </dgm:pt>
    <dgm:pt modelId="{39C71F20-408B-514F-8153-E7D03C68CB3F}" type="pres">
      <dgm:prSet presAssocID="{F7D0B467-BC12-7648-A065-051DBD3E128E}" presName="bgRect" presStyleLbl="bgShp" presStyleIdx="1" presStyleCnt="3" custScaleY="82281"/>
      <dgm:spPr/>
    </dgm:pt>
    <dgm:pt modelId="{FE11D5ED-3CDF-FF43-B1C0-736D6F7C6EF6}" type="pres">
      <dgm:prSet presAssocID="{F7D0B467-BC12-7648-A065-051DBD3E128E}" presName="bgRectTx" presStyleLbl="bgShp" presStyleIdx="1" presStyleCnt="3">
        <dgm:presLayoutVars>
          <dgm:bulletEnabled val="1"/>
        </dgm:presLayoutVars>
      </dgm:prSet>
      <dgm:spPr/>
    </dgm:pt>
    <dgm:pt modelId="{8F41C3F6-70DA-2C4D-8952-6F1D851AD698}" type="pres">
      <dgm:prSet presAssocID="{F7D0B467-BC12-7648-A065-051DBD3E128E}" presName="spComp" presStyleCnt="0"/>
      <dgm:spPr/>
    </dgm:pt>
    <dgm:pt modelId="{04C9799E-F4D2-0A46-B23C-D69A14ED5E16}" type="pres">
      <dgm:prSet presAssocID="{F7D0B467-BC12-7648-A065-051DBD3E128E}" presName="hSp" presStyleCnt="0"/>
      <dgm:spPr/>
    </dgm:pt>
    <dgm:pt modelId="{1D3EBDB6-03B3-8240-9CB1-715D8319E882}" type="pres">
      <dgm:prSet presAssocID="{8EE1CA0A-DA6E-B442-9B28-29BB291285B1}" presName="rectComp" presStyleCnt="0"/>
      <dgm:spPr/>
    </dgm:pt>
    <dgm:pt modelId="{B1D41733-E3C1-3E48-92C3-A654FC39A83B}" type="pres">
      <dgm:prSet presAssocID="{8EE1CA0A-DA6E-B442-9B28-29BB291285B1}" presName="bgRect" presStyleLbl="bgShp" presStyleIdx="2" presStyleCnt="3" custScaleX="122295"/>
      <dgm:spPr/>
    </dgm:pt>
    <dgm:pt modelId="{3FD50F08-9F93-E04A-82EA-3D0670EF7FB0}" type="pres">
      <dgm:prSet presAssocID="{8EE1CA0A-DA6E-B442-9B28-29BB291285B1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26D9D10F-4898-1D4F-B5FB-6E9CBEB600A0}" type="presOf" srcId="{8EE1CA0A-DA6E-B442-9B28-29BB291285B1}" destId="{3FD50F08-9F93-E04A-82EA-3D0670EF7FB0}" srcOrd="1" destOrd="0" presId="urn:microsoft.com/office/officeart/2005/8/layout/hierarchy5"/>
    <dgm:cxn modelId="{A0891B10-F681-6D4A-B29D-B59855068FC1}" srcId="{34C2F38E-6AE3-B74D-8ECF-E47EEF68D85C}" destId="{9D138348-74CD-F842-97C7-015D0C213B37}" srcOrd="1" destOrd="0" parTransId="{F13DA279-1CE4-2C47-BB55-E7840B6BCCF6}" sibTransId="{04F68195-FDCE-0647-9CEE-4568386E5E07}"/>
    <dgm:cxn modelId="{27759C17-4CC8-CF44-A981-5AD7BFCEEE8D}" type="presOf" srcId="{F13DA279-1CE4-2C47-BB55-E7840B6BCCF6}" destId="{73408FB6-F3C6-DC45-B658-C7ADE16C9CC1}" srcOrd="1" destOrd="0" presId="urn:microsoft.com/office/officeart/2005/8/layout/hierarchy5"/>
    <dgm:cxn modelId="{42A78F1E-DEB4-264C-8EE6-EB4D3B61273B}" type="presOf" srcId="{43BBE8FA-2ACF-8044-A76B-5E2C7521BE47}" destId="{EE34FF76-595D-3042-9ADC-F77047709B38}" srcOrd="0" destOrd="0" presId="urn:microsoft.com/office/officeart/2005/8/layout/hierarchy5"/>
    <dgm:cxn modelId="{80234130-7193-F243-8D48-970301EA72EE}" type="presOf" srcId="{5ECCC8D4-214C-7643-ACB4-9928DE77D2A6}" destId="{2D03F14F-58A1-FF4C-B10B-27E46706B3A8}" srcOrd="1" destOrd="0" presId="urn:microsoft.com/office/officeart/2005/8/layout/hierarchy5"/>
    <dgm:cxn modelId="{60EEDD30-3F62-A644-BF52-17A538B955DE}" srcId="{43BBE8FA-2ACF-8044-A76B-5E2C7521BE47}" destId="{01F5E2C2-66C8-2542-870E-AD7478E7BFFA}" srcOrd="1" destOrd="0" parTransId="{F676FE06-3E22-A640-B63E-CC988B83AA6F}" sibTransId="{FE3C466D-86FF-3248-B91F-1D331DFEA2BE}"/>
    <dgm:cxn modelId="{DE9CDE3D-F83D-4C48-87FD-F3067AEC1F26}" type="presOf" srcId="{8EE1CA0A-DA6E-B442-9B28-29BB291285B1}" destId="{B1D41733-E3C1-3E48-92C3-A654FC39A83B}" srcOrd="0" destOrd="0" presId="urn:microsoft.com/office/officeart/2005/8/layout/hierarchy5"/>
    <dgm:cxn modelId="{DAA48F4E-4420-0C4D-9998-33179F0FA8EC}" type="presOf" srcId="{9D138348-74CD-F842-97C7-015D0C213B37}" destId="{126448EF-EF9E-4E4F-A886-F64E27747807}" srcOrd="0" destOrd="0" presId="urn:microsoft.com/office/officeart/2005/8/layout/hierarchy5"/>
    <dgm:cxn modelId="{FFB0BA5D-D25B-574B-B958-3116E6F9504E}" type="presOf" srcId="{34C2F38E-6AE3-B74D-8ECF-E47EEF68D85C}" destId="{C41A3806-D072-2F45-BB6C-40A5D51C088F}" srcOrd="0" destOrd="0" presId="urn:microsoft.com/office/officeart/2005/8/layout/hierarchy5"/>
    <dgm:cxn modelId="{E5A7B668-345D-854D-B05E-8ED6614E4D6D}" srcId="{4B66CFFA-0C50-0E41-9B9F-822A4F0C3496}" destId="{34C2F38E-6AE3-B74D-8ECF-E47EEF68D85C}" srcOrd="0" destOrd="0" parTransId="{1A9DFB31-F5BC-1949-8891-A88C4556E884}" sibTransId="{1840FE25-7C36-724A-8B81-4F6E51EFE9D2}"/>
    <dgm:cxn modelId="{4E7E7D70-0657-5342-BFA0-08861B74CA86}" srcId="{4B66CFFA-0C50-0E41-9B9F-822A4F0C3496}" destId="{F7D0B467-BC12-7648-A065-051DBD3E128E}" srcOrd="2" destOrd="0" parTransId="{BD62D1BC-7513-3645-AE5A-3D97433B18B1}" sibTransId="{71A1B3A3-38EB-9248-BF3A-541ECDF5D830}"/>
    <dgm:cxn modelId="{58115A75-1E63-CD47-80AE-F8B1309CBC9A}" type="presOf" srcId="{71CF75D9-394F-BC4F-9E1A-D586DCCD117D}" destId="{F150F0B0-F191-D044-8FF0-510B5D8D7D36}" srcOrd="0" destOrd="0" presId="urn:microsoft.com/office/officeart/2005/8/layout/hierarchy5"/>
    <dgm:cxn modelId="{D6D64679-C814-584F-A842-6E514BE3BFBD}" type="presOf" srcId="{F7D0B467-BC12-7648-A065-051DBD3E128E}" destId="{FE11D5ED-3CDF-FF43-B1C0-736D6F7C6EF6}" srcOrd="1" destOrd="0" presId="urn:microsoft.com/office/officeart/2005/8/layout/hierarchy5"/>
    <dgm:cxn modelId="{8E32CE86-B5F8-EE41-8F85-9CECAC168B7E}" type="presOf" srcId="{4B66CFFA-0C50-0E41-9B9F-822A4F0C3496}" destId="{30539667-F056-1E4A-954B-3F2E1852BBA3}" srcOrd="0" destOrd="0" presId="urn:microsoft.com/office/officeart/2005/8/layout/hierarchy5"/>
    <dgm:cxn modelId="{1353BB89-A6A9-7443-B64C-1B4C028DCB4D}" srcId="{43BBE8FA-2ACF-8044-A76B-5E2C7521BE47}" destId="{5E4DDDBE-31FE-6242-A05C-F17941593D3C}" srcOrd="0" destOrd="0" parTransId="{A051E8C4-B299-4D4B-8E1C-C3B6B758A5A4}" sibTransId="{DAF5ADC3-433A-4947-A595-FB44DB2A5DE2}"/>
    <dgm:cxn modelId="{0F1DEB8C-F024-4246-968C-77B2E3351AA8}" type="presOf" srcId="{01F5E2C2-66C8-2542-870E-AD7478E7BFFA}" destId="{39C5A798-913B-F54D-A1D6-015765200C41}" srcOrd="0" destOrd="0" presId="urn:microsoft.com/office/officeart/2005/8/layout/hierarchy5"/>
    <dgm:cxn modelId="{2859CD91-E777-AD43-AE7C-21FF486A3544}" type="presOf" srcId="{9606540A-5BBC-064E-923A-E58FD1AC912B}" destId="{74C00C43-600C-1940-823B-87B33E4B935F}" srcOrd="0" destOrd="0" presId="urn:microsoft.com/office/officeart/2005/8/layout/hierarchy5"/>
    <dgm:cxn modelId="{591FE89D-929C-A741-9116-B548D1B4D714}" type="presOf" srcId="{30B8F239-ACEC-7A4D-99D5-82BA0C136CF0}" destId="{4CDE5684-C2F4-DD41-830A-1E1B269A4481}" srcOrd="0" destOrd="0" presId="urn:microsoft.com/office/officeart/2005/8/layout/hierarchy5"/>
    <dgm:cxn modelId="{2B2876A1-48C1-1E49-8F1D-3ADF84D62F3F}" srcId="{34C2F38E-6AE3-B74D-8ECF-E47EEF68D85C}" destId="{43BBE8FA-2ACF-8044-A76B-5E2C7521BE47}" srcOrd="0" destOrd="0" parTransId="{5ECCC8D4-214C-7643-ACB4-9928DE77D2A6}" sibTransId="{5C291D7E-2D46-F144-BEC1-27FF011758C2}"/>
    <dgm:cxn modelId="{729694A9-0509-D849-9331-F92DEDCBBE84}" srcId="{9D138348-74CD-F842-97C7-015D0C213B37}" destId="{71CF75D9-394F-BC4F-9E1A-D586DCCD117D}" srcOrd="0" destOrd="0" parTransId="{CEA563AA-B9BE-164D-BBBE-0B4D28276C7D}" sibTransId="{E64FD3E6-C8D6-7444-A1BB-2CC6DE717E69}"/>
    <dgm:cxn modelId="{0083C9A9-114B-D549-ACB2-B859616E9D14}" type="presOf" srcId="{F676FE06-3E22-A640-B63E-CC988B83AA6F}" destId="{B7E8046E-B748-D244-8102-61F2F70C827F}" srcOrd="0" destOrd="0" presId="urn:microsoft.com/office/officeart/2005/8/layout/hierarchy5"/>
    <dgm:cxn modelId="{E2F730B6-9C3E-104F-B303-AB44B677BFC3}" srcId="{4B66CFFA-0C50-0E41-9B9F-822A4F0C3496}" destId="{9606540A-5BBC-064E-923A-E58FD1AC912B}" srcOrd="1" destOrd="0" parTransId="{F9F994DA-D4EE-954E-AF84-C009785DD3A2}" sibTransId="{9E2CFDD7-16F7-014A-A101-13F219502B69}"/>
    <dgm:cxn modelId="{4BC95FBF-8FBE-BE41-B669-C9565E5D0465}" srcId="{4B66CFFA-0C50-0E41-9B9F-822A4F0C3496}" destId="{8EE1CA0A-DA6E-B442-9B28-29BB291285B1}" srcOrd="3" destOrd="0" parTransId="{38DBB65D-1C83-6F45-94E7-836B06C269D5}" sibTransId="{032DA0FD-4BE8-CA4C-A5C1-88194C00DBE7}"/>
    <dgm:cxn modelId="{095ECDBF-B2C2-1747-84D8-803AE6711E6C}" type="presOf" srcId="{D291F280-2512-1840-AFC8-C8B3D11A4245}" destId="{BA0AF452-DC80-6C4F-81B9-2796333521F1}" srcOrd="0" destOrd="0" presId="urn:microsoft.com/office/officeart/2005/8/layout/hierarchy5"/>
    <dgm:cxn modelId="{8FD637C0-2856-9240-AE82-B8CE5A9172AB}" type="presOf" srcId="{30B8F239-ACEC-7A4D-99D5-82BA0C136CF0}" destId="{65A31FE1-FD9E-9A47-9FB5-674BB1476A4A}" srcOrd="1" destOrd="0" presId="urn:microsoft.com/office/officeart/2005/8/layout/hierarchy5"/>
    <dgm:cxn modelId="{55AEE9CA-7D1F-8342-952B-4D05D66E2D3F}" type="presOf" srcId="{F13DA279-1CE4-2C47-BB55-E7840B6BCCF6}" destId="{8BB460D7-DF2E-7B43-8220-90AB3D853458}" srcOrd="0" destOrd="0" presId="urn:microsoft.com/office/officeart/2005/8/layout/hierarchy5"/>
    <dgm:cxn modelId="{B08652CB-8578-3549-89DB-9ED8CE4F0B12}" srcId="{9D138348-74CD-F842-97C7-015D0C213B37}" destId="{D291F280-2512-1840-AFC8-C8B3D11A4245}" srcOrd="1" destOrd="0" parTransId="{30B8F239-ACEC-7A4D-99D5-82BA0C136CF0}" sibTransId="{E76FD7A6-FDF2-3040-AA8A-CA9AF413EE74}"/>
    <dgm:cxn modelId="{2E8C0FD0-B351-C440-8D04-A4E83A5C3BC3}" type="presOf" srcId="{9606540A-5BBC-064E-923A-E58FD1AC912B}" destId="{B29F9316-2BF1-8346-B46B-C3A8AF3916D9}" srcOrd="1" destOrd="0" presId="urn:microsoft.com/office/officeart/2005/8/layout/hierarchy5"/>
    <dgm:cxn modelId="{74AC1FD1-CEAD-E84F-A8B1-5BA6F515A966}" type="presOf" srcId="{A051E8C4-B299-4D4B-8E1C-C3B6B758A5A4}" destId="{A861CA0C-98C1-ED43-804B-9FA0D855BB4B}" srcOrd="1" destOrd="0" presId="urn:microsoft.com/office/officeart/2005/8/layout/hierarchy5"/>
    <dgm:cxn modelId="{EB03E6E8-7C5B-F046-9B01-A87331756A5E}" type="presOf" srcId="{5ECCC8D4-214C-7643-ACB4-9928DE77D2A6}" destId="{EE0A5EE4-3BF9-494F-8405-CC5CBA63FB2C}" srcOrd="0" destOrd="0" presId="urn:microsoft.com/office/officeart/2005/8/layout/hierarchy5"/>
    <dgm:cxn modelId="{31ABE6E8-A717-514D-88D6-FB390975921C}" type="presOf" srcId="{CEA563AA-B9BE-164D-BBBE-0B4D28276C7D}" destId="{AA454BB9-2FBD-B74D-A415-68476D714E03}" srcOrd="1" destOrd="0" presId="urn:microsoft.com/office/officeart/2005/8/layout/hierarchy5"/>
    <dgm:cxn modelId="{44BF8AEA-A015-A44A-B0C4-DE6C07C82B27}" type="presOf" srcId="{F676FE06-3E22-A640-B63E-CC988B83AA6F}" destId="{20FF9743-AF04-414C-ACFD-2D11C2F56291}" srcOrd="1" destOrd="0" presId="urn:microsoft.com/office/officeart/2005/8/layout/hierarchy5"/>
    <dgm:cxn modelId="{DBADB7F0-EF8C-FE45-945E-5D1ABCC4B862}" type="presOf" srcId="{F7D0B467-BC12-7648-A065-051DBD3E128E}" destId="{39C71F20-408B-514F-8153-E7D03C68CB3F}" srcOrd="0" destOrd="0" presId="urn:microsoft.com/office/officeart/2005/8/layout/hierarchy5"/>
    <dgm:cxn modelId="{CAD951F2-C56C-CF42-B565-B3DE4ACAEB23}" type="presOf" srcId="{5E4DDDBE-31FE-6242-A05C-F17941593D3C}" destId="{DBA891E1-9D36-0E49-8B65-644948AC8FC2}" srcOrd="0" destOrd="0" presId="urn:microsoft.com/office/officeart/2005/8/layout/hierarchy5"/>
    <dgm:cxn modelId="{97E5D8F8-FCB7-CA44-B83C-3B7FB2983E58}" type="presOf" srcId="{A051E8C4-B299-4D4B-8E1C-C3B6B758A5A4}" destId="{16309DF3-696A-464C-ADE3-910418A9580E}" srcOrd="0" destOrd="0" presId="urn:microsoft.com/office/officeart/2005/8/layout/hierarchy5"/>
    <dgm:cxn modelId="{967A3FFF-5B89-8E4B-98A2-15DFB0223955}" type="presOf" srcId="{CEA563AA-B9BE-164D-BBBE-0B4D28276C7D}" destId="{3B5587BB-6AA2-1B42-8A25-79B7D634F496}" srcOrd="0" destOrd="0" presId="urn:microsoft.com/office/officeart/2005/8/layout/hierarchy5"/>
    <dgm:cxn modelId="{003EA963-C58D-5849-80B6-E40C80A1BDB0}" type="presParOf" srcId="{30539667-F056-1E4A-954B-3F2E1852BBA3}" destId="{304F57CE-5529-6149-AD4F-057B92EEDBB7}" srcOrd="0" destOrd="0" presId="urn:microsoft.com/office/officeart/2005/8/layout/hierarchy5"/>
    <dgm:cxn modelId="{B73A4698-EF95-944F-8507-56EB8AF91476}" type="presParOf" srcId="{304F57CE-5529-6149-AD4F-057B92EEDBB7}" destId="{14D25A4A-9AFF-5343-A0F0-AA79E5B61578}" srcOrd="0" destOrd="0" presId="urn:microsoft.com/office/officeart/2005/8/layout/hierarchy5"/>
    <dgm:cxn modelId="{13FA9C5F-BBE6-334D-91B9-E70D92AA5B56}" type="presParOf" srcId="{304F57CE-5529-6149-AD4F-057B92EEDBB7}" destId="{2191F208-5DF6-B347-B4EC-498DBF271826}" srcOrd="1" destOrd="0" presId="urn:microsoft.com/office/officeart/2005/8/layout/hierarchy5"/>
    <dgm:cxn modelId="{6A437C76-6A5A-C046-BAD8-CAAFB7A8631A}" type="presParOf" srcId="{2191F208-5DF6-B347-B4EC-498DBF271826}" destId="{3D68E441-8A40-594A-A45F-859162301402}" srcOrd="0" destOrd="0" presId="urn:microsoft.com/office/officeart/2005/8/layout/hierarchy5"/>
    <dgm:cxn modelId="{E34082C6-A344-0845-BF9E-8C78323F4B0D}" type="presParOf" srcId="{3D68E441-8A40-594A-A45F-859162301402}" destId="{C41A3806-D072-2F45-BB6C-40A5D51C088F}" srcOrd="0" destOrd="0" presId="urn:microsoft.com/office/officeart/2005/8/layout/hierarchy5"/>
    <dgm:cxn modelId="{07F2B1D7-09A8-EA4B-81E9-46CA29658C68}" type="presParOf" srcId="{3D68E441-8A40-594A-A45F-859162301402}" destId="{589406E2-459C-A94E-912F-E1ACE71C9F10}" srcOrd="1" destOrd="0" presId="urn:microsoft.com/office/officeart/2005/8/layout/hierarchy5"/>
    <dgm:cxn modelId="{BD773773-4594-6F43-AC96-4A4A0A0AC19C}" type="presParOf" srcId="{589406E2-459C-A94E-912F-E1ACE71C9F10}" destId="{EE0A5EE4-3BF9-494F-8405-CC5CBA63FB2C}" srcOrd="0" destOrd="0" presId="urn:microsoft.com/office/officeart/2005/8/layout/hierarchy5"/>
    <dgm:cxn modelId="{59E6FC4E-DDBA-4C49-827D-7687E65AC9E5}" type="presParOf" srcId="{EE0A5EE4-3BF9-494F-8405-CC5CBA63FB2C}" destId="{2D03F14F-58A1-FF4C-B10B-27E46706B3A8}" srcOrd="0" destOrd="0" presId="urn:microsoft.com/office/officeart/2005/8/layout/hierarchy5"/>
    <dgm:cxn modelId="{0D772C33-7FC6-A44E-83E8-DB741D4F1880}" type="presParOf" srcId="{589406E2-459C-A94E-912F-E1ACE71C9F10}" destId="{FC569ADB-1842-B143-A1FF-52420ECC5A28}" srcOrd="1" destOrd="0" presId="urn:microsoft.com/office/officeart/2005/8/layout/hierarchy5"/>
    <dgm:cxn modelId="{C0AF6300-6077-9546-A571-EEAE377C547C}" type="presParOf" srcId="{FC569ADB-1842-B143-A1FF-52420ECC5A28}" destId="{EE34FF76-595D-3042-9ADC-F77047709B38}" srcOrd="0" destOrd="0" presId="urn:microsoft.com/office/officeart/2005/8/layout/hierarchy5"/>
    <dgm:cxn modelId="{B87F1EA5-20BC-BC41-B9EC-7306A04A0D6A}" type="presParOf" srcId="{FC569ADB-1842-B143-A1FF-52420ECC5A28}" destId="{BF5DE336-06BB-B948-A4EE-E6393AB3A82F}" srcOrd="1" destOrd="0" presId="urn:microsoft.com/office/officeart/2005/8/layout/hierarchy5"/>
    <dgm:cxn modelId="{90E59B20-0CA1-7043-8CC0-520544B971BF}" type="presParOf" srcId="{BF5DE336-06BB-B948-A4EE-E6393AB3A82F}" destId="{16309DF3-696A-464C-ADE3-910418A9580E}" srcOrd="0" destOrd="0" presId="urn:microsoft.com/office/officeart/2005/8/layout/hierarchy5"/>
    <dgm:cxn modelId="{64D748FB-57B8-7B49-95B4-B756A57108AD}" type="presParOf" srcId="{16309DF3-696A-464C-ADE3-910418A9580E}" destId="{A861CA0C-98C1-ED43-804B-9FA0D855BB4B}" srcOrd="0" destOrd="0" presId="urn:microsoft.com/office/officeart/2005/8/layout/hierarchy5"/>
    <dgm:cxn modelId="{E5F935D5-CCC9-F946-AF99-B7ADDBCB2412}" type="presParOf" srcId="{BF5DE336-06BB-B948-A4EE-E6393AB3A82F}" destId="{16720449-F304-F640-8102-0DB9B358822E}" srcOrd="1" destOrd="0" presId="urn:microsoft.com/office/officeart/2005/8/layout/hierarchy5"/>
    <dgm:cxn modelId="{183B685A-198C-0B44-943E-20D2C6B0F78C}" type="presParOf" srcId="{16720449-F304-F640-8102-0DB9B358822E}" destId="{DBA891E1-9D36-0E49-8B65-644948AC8FC2}" srcOrd="0" destOrd="0" presId="urn:microsoft.com/office/officeart/2005/8/layout/hierarchy5"/>
    <dgm:cxn modelId="{7779F791-E073-AA4E-9B44-EAF761369EF5}" type="presParOf" srcId="{16720449-F304-F640-8102-0DB9B358822E}" destId="{29527E5C-6F71-694B-B2FD-4952E4B1811F}" srcOrd="1" destOrd="0" presId="urn:microsoft.com/office/officeart/2005/8/layout/hierarchy5"/>
    <dgm:cxn modelId="{76C81FD7-353F-2142-BF45-4765DA5A9416}" type="presParOf" srcId="{BF5DE336-06BB-B948-A4EE-E6393AB3A82F}" destId="{B7E8046E-B748-D244-8102-61F2F70C827F}" srcOrd="2" destOrd="0" presId="urn:microsoft.com/office/officeart/2005/8/layout/hierarchy5"/>
    <dgm:cxn modelId="{8085FBE6-32D0-B448-9EEE-80D089CC659E}" type="presParOf" srcId="{B7E8046E-B748-D244-8102-61F2F70C827F}" destId="{20FF9743-AF04-414C-ACFD-2D11C2F56291}" srcOrd="0" destOrd="0" presId="urn:microsoft.com/office/officeart/2005/8/layout/hierarchy5"/>
    <dgm:cxn modelId="{EEBEC8E1-9829-F140-9F45-90B68F639C3B}" type="presParOf" srcId="{BF5DE336-06BB-B948-A4EE-E6393AB3A82F}" destId="{FDE1F79C-303E-0449-8923-60CCBD32C378}" srcOrd="3" destOrd="0" presId="urn:microsoft.com/office/officeart/2005/8/layout/hierarchy5"/>
    <dgm:cxn modelId="{E113CA5D-9CFA-A347-A1FA-DD32C4477120}" type="presParOf" srcId="{FDE1F79C-303E-0449-8923-60CCBD32C378}" destId="{39C5A798-913B-F54D-A1D6-015765200C41}" srcOrd="0" destOrd="0" presId="urn:microsoft.com/office/officeart/2005/8/layout/hierarchy5"/>
    <dgm:cxn modelId="{761B097E-B162-ED4F-91B5-3AF54D49D2D8}" type="presParOf" srcId="{FDE1F79C-303E-0449-8923-60CCBD32C378}" destId="{3B1C5820-2108-224E-A938-32498527C963}" srcOrd="1" destOrd="0" presId="urn:microsoft.com/office/officeart/2005/8/layout/hierarchy5"/>
    <dgm:cxn modelId="{7588908B-539D-9248-B2C7-6DE21E28AF18}" type="presParOf" srcId="{589406E2-459C-A94E-912F-E1ACE71C9F10}" destId="{8BB460D7-DF2E-7B43-8220-90AB3D853458}" srcOrd="2" destOrd="0" presId="urn:microsoft.com/office/officeart/2005/8/layout/hierarchy5"/>
    <dgm:cxn modelId="{008E077D-932C-5C46-834F-5707E3A3BECF}" type="presParOf" srcId="{8BB460D7-DF2E-7B43-8220-90AB3D853458}" destId="{73408FB6-F3C6-DC45-B658-C7ADE16C9CC1}" srcOrd="0" destOrd="0" presId="urn:microsoft.com/office/officeart/2005/8/layout/hierarchy5"/>
    <dgm:cxn modelId="{398FFDB4-563E-7C4C-9CE6-716D5CD660EB}" type="presParOf" srcId="{589406E2-459C-A94E-912F-E1ACE71C9F10}" destId="{FE425155-6CB5-7246-9CF4-FBEE660DEBE6}" srcOrd="3" destOrd="0" presId="urn:microsoft.com/office/officeart/2005/8/layout/hierarchy5"/>
    <dgm:cxn modelId="{B772753A-C926-4D42-95AE-C050738D7F2A}" type="presParOf" srcId="{FE425155-6CB5-7246-9CF4-FBEE660DEBE6}" destId="{126448EF-EF9E-4E4F-A886-F64E27747807}" srcOrd="0" destOrd="0" presId="urn:microsoft.com/office/officeart/2005/8/layout/hierarchy5"/>
    <dgm:cxn modelId="{C154F750-CAAB-DE4B-B1C0-753C668E86E9}" type="presParOf" srcId="{FE425155-6CB5-7246-9CF4-FBEE660DEBE6}" destId="{3B336772-CF0F-0845-9A87-2B8EA9693C2D}" srcOrd="1" destOrd="0" presId="urn:microsoft.com/office/officeart/2005/8/layout/hierarchy5"/>
    <dgm:cxn modelId="{FDF2672C-AC9E-8448-8F85-3D2F95049A25}" type="presParOf" srcId="{3B336772-CF0F-0845-9A87-2B8EA9693C2D}" destId="{3B5587BB-6AA2-1B42-8A25-79B7D634F496}" srcOrd="0" destOrd="0" presId="urn:microsoft.com/office/officeart/2005/8/layout/hierarchy5"/>
    <dgm:cxn modelId="{1F745B47-533E-EE45-904F-87DE2659E4AF}" type="presParOf" srcId="{3B5587BB-6AA2-1B42-8A25-79B7D634F496}" destId="{AA454BB9-2FBD-B74D-A415-68476D714E03}" srcOrd="0" destOrd="0" presId="urn:microsoft.com/office/officeart/2005/8/layout/hierarchy5"/>
    <dgm:cxn modelId="{34C17D31-787D-4641-89DE-F98216C75888}" type="presParOf" srcId="{3B336772-CF0F-0845-9A87-2B8EA9693C2D}" destId="{4488F604-8E51-564E-8267-835BA90E3555}" srcOrd="1" destOrd="0" presId="urn:microsoft.com/office/officeart/2005/8/layout/hierarchy5"/>
    <dgm:cxn modelId="{E52DC626-AED5-4E49-B1BB-B9938BF02E4C}" type="presParOf" srcId="{4488F604-8E51-564E-8267-835BA90E3555}" destId="{F150F0B0-F191-D044-8FF0-510B5D8D7D36}" srcOrd="0" destOrd="0" presId="urn:microsoft.com/office/officeart/2005/8/layout/hierarchy5"/>
    <dgm:cxn modelId="{83B07EEE-96E9-5444-892F-7AF417907646}" type="presParOf" srcId="{4488F604-8E51-564E-8267-835BA90E3555}" destId="{785946FE-7454-CC4F-A5E3-92B70C304764}" srcOrd="1" destOrd="0" presId="urn:microsoft.com/office/officeart/2005/8/layout/hierarchy5"/>
    <dgm:cxn modelId="{F2A7D48B-63B4-2F4D-8785-8618518B32E1}" type="presParOf" srcId="{3B336772-CF0F-0845-9A87-2B8EA9693C2D}" destId="{4CDE5684-C2F4-DD41-830A-1E1B269A4481}" srcOrd="2" destOrd="0" presId="urn:microsoft.com/office/officeart/2005/8/layout/hierarchy5"/>
    <dgm:cxn modelId="{203CF25D-C083-6244-AB16-132EBB20E0D3}" type="presParOf" srcId="{4CDE5684-C2F4-DD41-830A-1E1B269A4481}" destId="{65A31FE1-FD9E-9A47-9FB5-674BB1476A4A}" srcOrd="0" destOrd="0" presId="urn:microsoft.com/office/officeart/2005/8/layout/hierarchy5"/>
    <dgm:cxn modelId="{5DC38835-1F95-624E-8754-F52FAA49ADF7}" type="presParOf" srcId="{3B336772-CF0F-0845-9A87-2B8EA9693C2D}" destId="{43D0C000-A2AF-BE4A-9092-5F72D3CF2D65}" srcOrd="3" destOrd="0" presId="urn:microsoft.com/office/officeart/2005/8/layout/hierarchy5"/>
    <dgm:cxn modelId="{B3A54FC2-F47A-2344-BBA8-D2C7C7F386EC}" type="presParOf" srcId="{43D0C000-A2AF-BE4A-9092-5F72D3CF2D65}" destId="{BA0AF452-DC80-6C4F-81B9-2796333521F1}" srcOrd="0" destOrd="0" presId="urn:microsoft.com/office/officeart/2005/8/layout/hierarchy5"/>
    <dgm:cxn modelId="{6CBE8AD4-D9A2-5542-B295-A29F5C371037}" type="presParOf" srcId="{43D0C000-A2AF-BE4A-9092-5F72D3CF2D65}" destId="{44E7A96B-F3A6-EB40-9D2E-A64A7FCBBCD7}" srcOrd="1" destOrd="0" presId="urn:microsoft.com/office/officeart/2005/8/layout/hierarchy5"/>
    <dgm:cxn modelId="{B58175FD-A595-104F-B227-23FBBE08EBC8}" type="presParOf" srcId="{30539667-F056-1E4A-954B-3F2E1852BBA3}" destId="{5B5A871C-942A-8243-B035-16C564AD3819}" srcOrd="1" destOrd="0" presId="urn:microsoft.com/office/officeart/2005/8/layout/hierarchy5"/>
    <dgm:cxn modelId="{C56AB3D0-2CFE-A240-A401-FBD5AB1FE31F}" type="presParOf" srcId="{5B5A871C-942A-8243-B035-16C564AD3819}" destId="{64110C60-A73D-FE41-8F83-700029777470}" srcOrd="0" destOrd="0" presId="urn:microsoft.com/office/officeart/2005/8/layout/hierarchy5"/>
    <dgm:cxn modelId="{7085DB39-CBD1-224B-90EA-9A2D5FA0E23D}" type="presParOf" srcId="{64110C60-A73D-FE41-8F83-700029777470}" destId="{74C00C43-600C-1940-823B-87B33E4B935F}" srcOrd="0" destOrd="0" presId="urn:microsoft.com/office/officeart/2005/8/layout/hierarchy5"/>
    <dgm:cxn modelId="{13B1BA6B-D00A-8A4E-87EF-0D7DC3EFDEF1}" type="presParOf" srcId="{64110C60-A73D-FE41-8F83-700029777470}" destId="{B29F9316-2BF1-8346-B46B-C3A8AF3916D9}" srcOrd="1" destOrd="0" presId="urn:microsoft.com/office/officeart/2005/8/layout/hierarchy5"/>
    <dgm:cxn modelId="{0530DBE4-3B11-AE43-A12A-AE74D32B7889}" type="presParOf" srcId="{5B5A871C-942A-8243-B035-16C564AD3819}" destId="{8725DE4D-457D-AA4C-90B7-3CEC8FAF97D6}" srcOrd="1" destOrd="0" presId="urn:microsoft.com/office/officeart/2005/8/layout/hierarchy5"/>
    <dgm:cxn modelId="{2ED2C540-2AFE-7748-844D-CDB7E4D090C9}" type="presParOf" srcId="{8725DE4D-457D-AA4C-90B7-3CEC8FAF97D6}" destId="{31436354-976F-7941-BB85-ED1C0100E8A8}" srcOrd="0" destOrd="0" presId="urn:microsoft.com/office/officeart/2005/8/layout/hierarchy5"/>
    <dgm:cxn modelId="{DF85CF89-BA52-1249-BA42-2CC80A0DDA16}" type="presParOf" srcId="{5B5A871C-942A-8243-B035-16C564AD3819}" destId="{95B8AD1B-D912-EC42-AE01-BD98C82C206A}" srcOrd="2" destOrd="0" presId="urn:microsoft.com/office/officeart/2005/8/layout/hierarchy5"/>
    <dgm:cxn modelId="{5AFD18D7-FBBD-7F4C-BE23-DCA0108CA392}" type="presParOf" srcId="{95B8AD1B-D912-EC42-AE01-BD98C82C206A}" destId="{39C71F20-408B-514F-8153-E7D03C68CB3F}" srcOrd="0" destOrd="0" presId="urn:microsoft.com/office/officeart/2005/8/layout/hierarchy5"/>
    <dgm:cxn modelId="{1B571683-F793-CA44-86E9-DBED7A39A851}" type="presParOf" srcId="{95B8AD1B-D912-EC42-AE01-BD98C82C206A}" destId="{FE11D5ED-3CDF-FF43-B1C0-736D6F7C6EF6}" srcOrd="1" destOrd="0" presId="urn:microsoft.com/office/officeart/2005/8/layout/hierarchy5"/>
    <dgm:cxn modelId="{AC2CAE85-7D05-6A46-8741-AA7EBFE8F46C}" type="presParOf" srcId="{5B5A871C-942A-8243-B035-16C564AD3819}" destId="{8F41C3F6-70DA-2C4D-8952-6F1D851AD698}" srcOrd="3" destOrd="0" presId="urn:microsoft.com/office/officeart/2005/8/layout/hierarchy5"/>
    <dgm:cxn modelId="{92795981-E590-FC42-9030-96F220AA8CAA}" type="presParOf" srcId="{8F41C3F6-70DA-2C4D-8952-6F1D851AD698}" destId="{04C9799E-F4D2-0A46-B23C-D69A14ED5E16}" srcOrd="0" destOrd="0" presId="urn:microsoft.com/office/officeart/2005/8/layout/hierarchy5"/>
    <dgm:cxn modelId="{BE1B4362-FF0E-B945-B9FF-DFC9CBFE5FF2}" type="presParOf" srcId="{5B5A871C-942A-8243-B035-16C564AD3819}" destId="{1D3EBDB6-03B3-8240-9CB1-715D8319E882}" srcOrd="4" destOrd="0" presId="urn:microsoft.com/office/officeart/2005/8/layout/hierarchy5"/>
    <dgm:cxn modelId="{7D90533A-3310-A046-8E51-4A7B42FEFA37}" type="presParOf" srcId="{1D3EBDB6-03B3-8240-9CB1-715D8319E882}" destId="{B1D41733-E3C1-3E48-92C3-A654FC39A83B}" srcOrd="0" destOrd="0" presId="urn:microsoft.com/office/officeart/2005/8/layout/hierarchy5"/>
    <dgm:cxn modelId="{DD643C3C-0C44-2441-819F-328688D45CDE}" type="presParOf" srcId="{1D3EBDB6-03B3-8240-9CB1-715D8319E882}" destId="{3FD50F08-9F93-E04A-82EA-3D0670EF7FB0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66CFFA-0C50-0E41-9B9F-822A4F0C3496}" type="doc">
      <dgm:prSet loTypeId="urn:microsoft.com/office/officeart/2005/8/layout/hierarchy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4C2F38E-6AE3-B74D-8ECF-E47EEF68D85C}">
      <dgm:prSet phldrT="[Текст]"/>
      <dgm:spPr>
        <a:blipFill>
          <a:blip xmlns:r="http://schemas.openxmlformats.org/officeDocument/2006/relationships" r:embed="rId1"/>
          <a:stretch>
            <a:fillRect l="-2041"/>
          </a:stretch>
        </a:blipFill>
      </dgm:spPr>
      <dgm:t>
        <a:bodyPr/>
        <a:lstStyle/>
        <a:p>
          <a:r>
            <a:rPr lang="ru-RU">
              <a:noFill/>
            </a:rPr>
            <a:t> </a:t>
          </a:r>
        </a:p>
      </dgm:t>
    </dgm:pt>
    <dgm:pt modelId="{1A9DFB31-F5BC-1949-8891-A88C4556E884}" type="parTrans" cxnId="{E5A7B668-345D-854D-B05E-8ED6614E4D6D}">
      <dgm:prSet/>
      <dgm:spPr/>
      <dgm:t>
        <a:bodyPr/>
        <a:lstStyle/>
        <a:p>
          <a:endParaRPr lang="ru-RU"/>
        </a:p>
      </dgm:t>
    </dgm:pt>
    <dgm:pt modelId="{1840FE25-7C36-724A-8B81-4F6E51EFE9D2}" type="sibTrans" cxnId="{E5A7B668-345D-854D-B05E-8ED6614E4D6D}">
      <dgm:prSet/>
      <dgm:spPr/>
      <dgm:t>
        <a:bodyPr/>
        <a:lstStyle/>
        <a:p>
          <a:endParaRPr lang="ru-RU"/>
        </a:p>
      </dgm:t>
    </dgm:pt>
    <dgm:pt modelId="{43BBE8FA-2ACF-8044-A76B-5E2C7521BE47}">
      <dgm:prSet phldrT="[Текст]"/>
      <dgm:spPr>
        <a:blipFill>
          <a:blip xmlns:r="http://schemas.openxmlformats.org/officeDocument/2006/relationships" r:embed="rId2"/>
          <a:stretch>
            <a:fillRect l="-8333"/>
          </a:stretch>
        </a:blipFill>
      </dgm:spPr>
      <dgm:t>
        <a:bodyPr/>
        <a:lstStyle/>
        <a:p>
          <a:r>
            <a:rPr lang="ru-RU">
              <a:noFill/>
            </a:rPr>
            <a:t> </a:t>
          </a:r>
        </a:p>
      </dgm:t>
    </dgm:pt>
    <dgm:pt modelId="{5ECCC8D4-214C-7643-ACB4-9928DE77D2A6}" type="parTrans" cxnId="{2B2876A1-48C1-1E49-8F1D-3ADF84D62F3F}">
      <dgm:prSet/>
      <dgm:spPr/>
      <dgm:t>
        <a:bodyPr/>
        <a:lstStyle/>
        <a:p>
          <a:endParaRPr lang="ru-RU"/>
        </a:p>
      </dgm:t>
    </dgm:pt>
    <dgm:pt modelId="{5C291D7E-2D46-F144-BEC1-27FF011758C2}" type="sibTrans" cxnId="{2B2876A1-48C1-1E49-8F1D-3ADF84D62F3F}">
      <dgm:prSet/>
      <dgm:spPr/>
      <dgm:t>
        <a:bodyPr/>
        <a:lstStyle/>
        <a:p>
          <a:endParaRPr lang="ru-RU"/>
        </a:p>
      </dgm:t>
    </dgm:pt>
    <dgm:pt modelId="{5E4DDDBE-31FE-6242-A05C-F17941593D3C}">
      <dgm:prSet phldrT="[Текст]"/>
      <dgm:spPr>
        <a:blipFill>
          <a:blip xmlns:r="http://schemas.openxmlformats.org/officeDocument/2006/relationships" r:embed="rId3"/>
          <a:stretch>
            <a:fillRect l="-3604"/>
          </a:stretch>
        </a:blipFill>
      </dgm:spPr>
      <dgm:t>
        <a:bodyPr/>
        <a:lstStyle/>
        <a:p>
          <a:r>
            <a:rPr lang="ru-RU">
              <a:noFill/>
            </a:rPr>
            <a:t> </a:t>
          </a:r>
        </a:p>
      </dgm:t>
    </dgm:pt>
    <dgm:pt modelId="{A051E8C4-B299-4D4B-8E1C-C3B6B758A5A4}" type="parTrans" cxnId="{1353BB89-A6A9-7443-B64C-1B4C028DCB4D}">
      <dgm:prSet/>
      <dgm:spPr/>
      <dgm:t>
        <a:bodyPr/>
        <a:lstStyle/>
        <a:p>
          <a:endParaRPr lang="ru-RU"/>
        </a:p>
      </dgm:t>
    </dgm:pt>
    <dgm:pt modelId="{DAF5ADC3-433A-4947-A595-FB44DB2A5DE2}" type="sibTrans" cxnId="{1353BB89-A6A9-7443-B64C-1B4C028DCB4D}">
      <dgm:prSet/>
      <dgm:spPr/>
      <dgm:t>
        <a:bodyPr/>
        <a:lstStyle/>
        <a:p>
          <a:endParaRPr lang="ru-RU"/>
        </a:p>
      </dgm:t>
    </dgm:pt>
    <dgm:pt modelId="{01F5E2C2-66C8-2542-870E-AD7478E7BFFA}">
      <dgm:prSet phldrT="[Текст]"/>
      <dgm:spPr>
        <a:blipFill>
          <a:blip xmlns:r="http://schemas.openxmlformats.org/officeDocument/2006/relationships" r:embed="rId4"/>
          <a:stretch>
            <a:fillRect l="-4505"/>
          </a:stretch>
        </a:blipFill>
      </dgm:spPr>
      <dgm:t>
        <a:bodyPr/>
        <a:lstStyle/>
        <a:p>
          <a:r>
            <a:rPr lang="ru-RU">
              <a:noFill/>
            </a:rPr>
            <a:t> </a:t>
          </a:r>
        </a:p>
      </dgm:t>
    </dgm:pt>
    <dgm:pt modelId="{F676FE06-3E22-A640-B63E-CC988B83AA6F}" type="parTrans" cxnId="{60EEDD30-3F62-A644-BF52-17A538B955DE}">
      <dgm:prSet/>
      <dgm:spPr/>
      <dgm:t>
        <a:bodyPr/>
        <a:lstStyle/>
        <a:p>
          <a:endParaRPr lang="ru-RU"/>
        </a:p>
      </dgm:t>
    </dgm:pt>
    <dgm:pt modelId="{FE3C466D-86FF-3248-B91F-1D331DFEA2BE}" type="sibTrans" cxnId="{60EEDD30-3F62-A644-BF52-17A538B955DE}">
      <dgm:prSet/>
      <dgm:spPr/>
      <dgm:t>
        <a:bodyPr/>
        <a:lstStyle/>
        <a:p>
          <a:endParaRPr lang="ru-RU"/>
        </a:p>
      </dgm:t>
    </dgm:pt>
    <dgm:pt modelId="{9D138348-74CD-F842-97C7-015D0C213B37}">
      <dgm:prSet phldrT="[Текст]"/>
      <dgm:spPr>
        <a:blipFill>
          <a:blip xmlns:r="http://schemas.openxmlformats.org/officeDocument/2006/relationships" r:embed="rId5"/>
          <a:stretch>
            <a:fillRect l="-8333"/>
          </a:stretch>
        </a:blipFill>
      </dgm:spPr>
      <dgm:t>
        <a:bodyPr/>
        <a:lstStyle/>
        <a:p>
          <a:r>
            <a:rPr lang="ru-RU">
              <a:noFill/>
            </a:rPr>
            <a:t> </a:t>
          </a:r>
        </a:p>
      </dgm:t>
    </dgm:pt>
    <dgm:pt modelId="{F13DA279-1CE4-2C47-BB55-E7840B6BCCF6}" type="parTrans" cxnId="{A0891B10-F681-6D4A-B29D-B59855068FC1}">
      <dgm:prSet/>
      <dgm:spPr/>
      <dgm:t>
        <a:bodyPr/>
        <a:lstStyle/>
        <a:p>
          <a:endParaRPr lang="ru-RU"/>
        </a:p>
      </dgm:t>
    </dgm:pt>
    <dgm:pt modelId="{04F68195-FDCE-0647-9CEE-4568386E5E07}" type="sibTrans" cxnId="{A0891B10-F681-6D4A-B29D-B59855068FC1}">
      <dgm:prSet/>
      <dgm:spPr/>
      <dgm:t>
        <a:bodyPr/>
        <a:lstStyle/>
        <a:p>
          <a:endParaRPr lang="ru-RU"/>
        </a:p>
      </dgm:t>
    </dgm:pt>
    <dgm:pt modelId="{71CF75D9-394F-BC4F-9E1A-D586DCCD117D}">
      <dgm:prSet phldrT="[Текст]"/>
      <dgm:spPr>
        <a:blipFill>
          <a:blip xmlns:r="http://schemas.openxmlformats.org/officeDocument/2006/relationships" r:embed="rId6"/>
          <a:stretch>
            <a:fillRect l="-4505"/>
          </a:stretch>
        </a:blipFill>
      </dgm:spPr>
      <dgm:t>
        <a:bodyPr/>
        <a:lstStyle/>
        <a:p>
          <a:r>
            <a:rPr lang="ru-RU">
              <a:noFill/>
            </a:rPr>
            <a:t> </a:t>
          </a:r>
        </a:p>
      </dgm:t>
    </dgm:pt>
    <dgm:pt modelId="{CEA563AA-B9BE-164D-BBBE-0B4D28276C7D}" type="parTrans" cxnId="{729694A9-0509-D849-9331-F92DEDCBBE84}">
      <dgm:prSet/>
      <dgm:spPr/>
      <dgm:t>
        <a:bodyPr/>
        <a:lstStyle/>
        <a:p>
          <a:endParaRPr lang="ru-RU"/>
        </a:p>
      </dgm:t>
    </dgm:pt>
    <dgm:pt modelId="{E64FD3E6-C8D6-7444-A1BB-2CC6DE717E69}" type="sibTrans" cxnId="{729694A9-0509-D849-9331-F92DEDCBBE84}">
      <dgm:prSet/>
      <dgm:spPr/>
      <dgm:t>
        <a:bodyPr/>
        <a:lstStyle/>
        <a:p>
          <a:endParaRPr lang="ru-RU"/>
        </a:p>
      </dgm:t>
    </dgm:pt>
    <dgm:pt modelId="{9606540A-5BBC-064E-923A-E58FD1AC912B}">
      <dgm:prSet phldrT="[Текст]"/>
      <dgm:spPr/>
      <dgm:t>
        <a:bodyPr/>
        <a:lstStyle/>
        <a:p>
          <a:r>
            <a:rPr lang="en-US" dirty="0"/>
            <a:t>Function</a:t>
          </a:r>
          <a:endParaRPr lang="ru-RU" dirty="0"/>
        </a:p>
      </dgm:t>
    </dgm:pt>
    <dgm:pt modelId="{F9F994DA-D4EE-954E-AF84-C009785DD3A2}" type="parTrans" cxnId="{E2F730B6-9C3E-104F-B303-AB44B677BFC3}">
      <dgm:prSet/>
      <dgm:spPr/>
      <dgm:t>
        <a:bodyPr/>
        <a:lstStyle/>
        <a:p>
          <a:endParaRPr lang="ru-RU"/>
        </a:p>
      </dgm:t>
    </dgm:pt>
    <dgm:pt modelId="{9E2CFDD7-16F7-014A-A101-13F219502B69}" type="sibTrans" cxnId="{E2F730B6-9C3E-104F-B303-AB44B677BFC3}">
      <dgm:prSet/>
      <dgm:spPr/>
      <dgm:t>
        <a:bodyPr/>
        <a:lstStyle/>
        <a:p>
          <a:endParaRPr lang="ru-RU"/>
        </a:p>
      </dgm:t>
    </dgm:pt>
    <dgm:pt modelId="{F7D0B467-BC12-7648-A065-051DBD3E128E}">
      <dgm:prSet phldrT="[Текст]"/>
      <dgm:spPr/>
      <dgm:t>
        <a:bodyPr/>
        <a:lstStyle/>
        <a:p>
          <a:r>
            <a:rPr lang="en-US" dirty="0"/>
            <a:t>Partial Derivatives</a:t>
          </a:r>
          <a:endParaRPr lang="ru-RU" dirty="0"/>
        </a:p>
      </dgm:t>
    </dgm:pt>
    <dgm:pt modelId="{BD62D1BC-7513-3645-AE5A-3D97433B18B1}" type="parTrans" cxnId="{4E7E7D70-0657-5342-BFA0-08861B74CA86}">
      <dgm:prSet/>
      <dgm:spPr/>
      <dgm:t>
        <a:bodyPr/>
        <a:lstStyle/>
        <a:p>
          <a:endParaRPr lang="ru-RU"/>
        </a:p>
      </dgm:t>
    </dgm:pt>
    <dgm:pt modelId="{71A1B3A3-38EB-9248-BF3A-541ECDF5D830}" type="sibTrans" cxnId="{4E7E7D70-0657-5342-BFA0-08861B74CA86}">
      <dgm:prSet/>
      <dgm:spPr/>
      <dgm:t>
        <a:bodyPr/>
        <a:lstStyle/>
        <a:p>
          <a:endParaRPr lang="ru-RU"/>
        </a:p>
      </dgm:t>
    </dgm:pt>
    <dgm:pt modelId="{8EE1CA0A-DA6E-B442-9B28-29BB291285B1}">
      <dgm:prSet phldrT="[Текст]"/>
      <dgm:spPr/>
      <dgm:t>
        <a:bodyPr/>
        <a:lstStyle/>
        <a:p>
          <a:r>
            <a:rPr lang="en-US" dirty="0"/>
            <a:t>Second partial derivatives</a:t>
          </a:r>
          <a:endParaRPr lang="ru-RU" dirty="0"/>
        </a:p>
      </dgm:t>
    </dgm:pt>
    <dgm:pt modelId="{38DBB65D-1C83-6F45-94E7-836B06C269D5}" type="parTrans" cxnId="{4BC95FBF-8FBE-BE41-B669-C9565E5D0465}">
      <dgm:prSet/>
      <dgm:spPr/>
      <dgm:t>
        <a:bodyPr/>
        <a:lstStyle/>
        <a:p>
          <a:endParaRPr lang="ru-RU"/>
        </a:p>
      </dgm:t>
    </dgm:pt>
    <dgm:pt modelId="{032DA0FD-4BE8-CA4C-A5C1-88194C00DBE7}" type="sibTrans" cxnId="{4BC95FBF-8FBE-BE41-B669-C9565E5D0465}">
      <dgm:prSet/>
      <dgm:spPr/>
      <dgm:t>
        <a:bodyPr/>
        <a:lstStyle/>
        <a:p>
          <a:endParaRPr lang="ru-RU"/>
        </a:p>
      </dgm:t>
    </dgm:pt>
    <dgm:pt modelId="{D291F280-2512-1840-AFC8-C8B3D11A4245}">
      <dgm:prSet phldrT="[Текст]"/>
      <dgm:spPr>
        <a:blipFill>
          <a:blip xmlns:r="http://schemas.openxmlformats.org/officeDocument/2006/relationships" r:embed="rId7"/>
          <a:stretch>
            <a:fillRect l="-4505"/>
          </a:stretch>
        </a:blipFill>
      </dgm:spPr>
      <dgm:t>
        <a:bodyPr/>
        <a:lstStyle/>
        <a:p>
          <a:r>
            <a:rPr lang="ru-RU">
              <a:noFill/>
            </a:rPr>
            <a:t> </a:t>
          </a:r>
        </a:p>
      </dgm:t>
    </dgm:pt>
    <dgm:pt modelId="{30B8F239-ACEC-7A4D-99D5-82BA0C136CF0}" type="parTrans" cxnId="{B08652CB-8578-3549-89DB-9ED8CE4F0B12}">
      <dgm:prSet/>
      <dgm:spPr/>
      <dgm:t>
        <a:bodyPr/>
        <a:lstStyle/>
        <a:p>
          <a:endParaRPr lang="ru-RU"/>
        </a:p>
      </dgm:t>
    </dgm:pt>
    <dgm:pt modelId="{E76FD7A6-FDF2-3040-AA8A-CA9AF413EE74}" type="sibTrans" cxnId="{B08652CB-8578-3549-89DB-9ED8CE4F0B12}">
      <dgm:prSet/>
      <dgm:spPr/>
      <dgm:t>
        <a:bodyPr/>
        <a:lstStyle/>
        <a:p>
          <a:endParaRPr lang="ru-RU"/>
        </a:p>
      </dgm:t>
    </dgm:pt>
    <dgm:pt modelId="{30539667-F056-1E4A-954B-3F2E1852BBA3}" type="pres">
      <dgm:prSet presAssocID="{4B66CFFA-0C50-0E41-9B9F-822A4F0C3496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04F57CE-5529-6149-AD4F-057B92EEDBB7}" type="pres">
      <dgm:prSet presAssocID="{4B66CFFA-0C50-0E41-9B9F-822A4F0C3496}" presName="hierFlow" presStyleCnt="0"/>
      <dgm:spPr/>
    </dgm:pt>
    <dgm:pt modelId="{14D25A4A-9AFF-5343-A0F0-AA79E5B61578}" type="pres">
      <dgm:prSet presAssocID="{4B66CFFA-0C50-0E41-9B9F-822A4F0C3496}" presName="firstBuf" presStyleCnt="0"/>
      <dgm:spPr/>
    </dgm:pt>
    <dgm:pt modelId="{2191F208-5DF6-B347-B4EC-498DBF271826}" type="pres">
      <dgm:prSet presAssocID="{4B66CFFA-0C50-0E41-9B9F-822A4F0C3496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D68E441-8A40-594A-A45F-859162301402}" type="pres">
      <dgm:prSet presAssocID="{34C2F38E-6AE3-B74D-8ECF-E47EEF68D85C}" presName="Name17" presStyleCnt="0"/>
      <dgm:spPr/>
    </dgm:pt>
    <dgm:pt modelId="{C41A3806-D072-2F45-BB6C-40A5D51C088F}" type="pres">
      <dgm:prSet presAssocID="{34C2F38E-6AE3-B74D-8ECF-E47EEF68D85C}" presName="level1Shape" presStyleLbl="node0" presStyleIdx="0" presStyleCnt="1">
        <dgm:presLayoutVars>
          <dgm:chPref val="3"/>
        </dgm:presLayoutVars>
      </dgm:prSet>
      <dgm:spPr/>
    </dgm:pt>
    <dgm:pt modelId="{589406E2-459C-A94E-912F-E1ACE71C9F10}" type="pres">
      <dgm:prSet presAssocID="{34C2F38E-6AE3-B74D-8ECF-E47EEF68D85C}" presName="hierChild2" presStyleCnt="0"/>
      <dgm:spPr/>
    </dgm:pt>
    <dgm:pt modelId="{EE0A5EE4-3BF9-494F-8405-CC5CBA63FB2C}" type="pres">
      <dgm:prSet presAssocID="{5ECCC8D4-214C-7643-ACB4-9928DE77D2A6}" presName="Name25" presStyleLbl="parChTrans1D2" presStyleIdx="0" presStyleCnt="2"/>
      <dgm:spPr/>
    </dgm:pt>
    <dgm:pt modelId="{2D03F14F-58A1-FF4C-B10B-27E46706B3A8}" type="pres">
      <dgm:prSet presAssocID="{5ECCC8D4-214C-7643-ACB4-9928DE77D2A6}" presName="connTx" presStyleLbl="parChTrans1D2" presStyleIdx="0" presStyleCnt="2"/>
      <dgm:spPr/>
    </dgm:pt>
    <dgm:pt modelId="{FC569ADB-1842-B143-A1FF-52420ECC5A28}" type="pres">
      <dgm:prSet presAssocID="{43BBE8FA-2ACF-8044-A76B-5E2C7521BE47}" presName="Name30" presStyleCnt="0"/>
      <dgm:spPr/>
    </dgm:pt>
    <dgm:pt modelId="{EE34FF76-595D-3042-9ADC-F77047709B38}" type="pres">
      <dgm:prSet presAssocID="{43BBE8FA-2ACF-8044-A76B-5E2C7521BE47}" presName="level2Shape" presStyleLbl="node2" presStyleIdx="0" presStyleCnt="2"/>
      <dgm:spPr/>
    </dgm:pt>
    <dgm:pt modelId="{BF5DE336-06BB-B948-A4EE-E6393AB3A82F}" type="pres">
      <dgm:prSet presAssocID="{43BBE8FA-2ACF-8044-A76B-5E2C7521BE47}" presName="hierChild3" presStyleCnt="0"/>
      <dgm:spPr/>
    </dgm:pt>
    <dgm:pt modelId="{16309DF3-696A-464C-ADE3-910418A9580E}" type="pres">
      <dgm:prSet presAssocID="{A051E8C4-B299-4D4B-8E1C-C3B6B758A5A4}" presName="Name25" presStyleLbl="parChTrans1D3" presStyleIdx="0" presStyleCnt="4"/>
      <dgm:spPr/>
    </dgm:pt>
    <dgm:pt modelId="{A861CA0C-98C1-ED43-804B-9FA0D855BB4B}" type="pres">
      <dgm:prSet presAssocID="{A051E8C4-B299-4D4B-8E1C-C3B6B758A5A4}" presName="connTx" presStyleLbl="parChTrans1D3" presStyleIdx="0" presStyleCnt="4"/>
      <dgm:spPr/>
    </dgm:pt>
    <dgm:pt modelId="{16720449-F304-F640-8102-0DB9B358822E}" type="pres">
      <dgm:prSet presAssocID="{5E4DDDBE-31FE-6242-A05C-F17941593D3C}" presName="Name30" presStyleCnt="0"/>
      <dgm:spPr/>
    </dgm:pt>
    <dgm:pt modelId="{DBA891E1-9D36-0E49-8B65-644948AC8FC2}" type="pres">
      <dgm:prSet presAssocID="{5E4DDDBE-31FE-6242-A05C-F17941593D3C}" presName="level2Shape" presStyleLbl="node3" presStyleIdx="0" presStyleCnt="4" custScaleX="113727" custLinFactNeighborX="11213" custLinFactNeighborY="2568"/>
      <dgm:spPr/>
    </dgm:pt>
    <dgm:pt modelId="{29527E5C-6F71-694B-B2FD-4952E4B1811F}" type="pres">
      <dgm:prSet presAssocID="{5E4DDDBE-31FE-6242-A05C-F17941593D3C}" presName="hierChild3" presStyleCnt="0"/>
      <dgm:spPr/>
    </dgm:pt>
    <dgm:pt modelId="{B7E8046E-B748-D244-8102-61F2F70C827F}" type="pres">
      <dgm:prSet presAssocID="{F676FE06-3E22-A640-B63E-CC988B83AA6F}" presName="Name25" presStyleLbl="parChTrans1D3" presStyleIdx="1" presStyleCnt="4"/>
      <dgm:spPr/>
    </dgm:pt>
    <dgm:pt modelId="{20FF9743-AF04-414C-ACFD-2D11C2F56291}" type="pres">
      <dgm:prSet presAssocID="{F676FE06-3E22-A640-B63E-CC988B83AA6F}" presName="connTx" presStyleLbl="parChTrans1D3" presStyleIdx="1" presStyleCnt="4"/>
      <dgm:spPr/>
    </dgm:pt>
    <dgm:pt modelId="{FDE1F79C-303E-0449-8923-60CCBD32C378}" type="pres">
      <dgm:prSet presAssocID="{01F5E2C2-66C8-2542-870E-AD7478E7BFFA}" presName="Name30" presStyleCnt="0"/>
      <dgm:spPr/>
    </dgm:pt>
    <dgm:pt modelId="{39C5A798-913B-F54D-A1D6-015765200C41}" type="pres">
      <dgm:prSet presAssocID="{01F5E2C2-66C8-2542-870E-AD7478E7BFFA}" presName="level2Shape" presStyleLbl="node3" presStyleIdx="1" presStyleCnt="4" custScaleX="113727" custLinFactNeighborX="11213" custLinFactNeighborY="5201"/>
      <dgm:spPr/>
    </dgm:pt>
    <dgm:pt modelId="{3B1C5820-2108-224E-A938-32498527C963}" type="pres">
      <dgm:prSet presAssocID="{01F5E2C2-66C8-2542-870E-AD7478E7BFFA}" presName="hierChild3" presStyleCnt="0"/>
      <dgm:spPr/>
    </dgm:pt>
    <dgm:pt modelId="{8BB460D7-DF2E-7B43-8220-90AB3D853458}" type="pres">
      <dgm:prSet presAssocID="{F13DA279-1CE4-2C47-BB55-E7840B6BCCF6}" presName="Name25" presStyleLbl="parChTrans1D2" presStyleIdx="1" presStyleCnt="2"/>
      <dgm:spPr/>
    </dgm:pt>
    <dgm:pt modelId="{73408FB6-F3C6-DC45-B658-C7ADE16C9CC1}" type="pres">
      <dgm:prSet presAssocID="{F13DA279-1CE4-2C47-BB55-E7840B6BCCF6}" presName="connTx" presStyleLbl="parChTrans1D2" presStyleIdx="1" presStyleCnt="2"/>
      <dgm:spPr/>
    </dgm:pt>
    <dgm:pt modelId="{FE425155-6CB5-7246-9CF4-FBEE660DEBE6}" type="pres">
      <dgm:prSet presAssocID="{9D138348-74CD-F842-97C7-015D0C213B37}" presName="Name30" presStyleCnt="0"/>
      <dgm:spPr/>
    </dgm:pt>
    <dgm:pt modelId="{126448EF-EF9E-4E4F-A886-F64E27747807}" type="pres">
      <dgm:prSet presAssocID="{9D138348-74CD-F842-97C7-015D0C213B37}" presName="level2Shape" presStyleLbl="node2" presStyleIdx="1" presStyleCnt="2"/>
      <dgm:spPr/>
    </dgm:pt>
    <dgm:pt modelId="{3B336772-CF0F-0845-9A87-2B8EA9693C2D}" type="pres">
      <dgm:prSet presAssocID="{9D138348-74CD-F842-97C7-015D0C213B37}" presName="hierChild3" presStyleCnt="0"/>
      <dgm:spPr/>
    </dgm:pt>
    <dgm:pt modelId="{3B5587BB-6AA2-1B42-8A25-79B7D634F496}" type="pres">
      <dgm:prSet presAssocID="{CEA563AA-B9BE-164D-BBBE-0B4D28276C7D}" presName="Name25" presStyleLbl="parChTrans1D3" presStyleIdx="2" presStyleCnt="4"/>
      <dgm:spPr/>
    </dgm:pt>
    <dgm:pt modelId="{AA454BB9-2FBD-B74D-A415-68476D714E03}" type="pres">
      <dgm:prSet presAssocID="{CEA563AA-B9BE-164D-BBBE-0B4D28276C7D}" presName="connTx" presStyleLbl="parChTrans1D3" presStyleIdx="2" presStyleCnt="4"/>
      <dgm:spPr/>
    </dgm:pt>
    <dgm:pt modelId="{4488F604-8E51-564E-8267-835BA90E3555}" type="pres">
      <dgm:prSet presAssocID="{71CF75D9-394F-BC4F-9E1A-D586DCCD117D}" presName="Name30" presStyleCnt="0"/>
      <dgm:spPr/>
    </dgm:pt>
    <dgm:pt modelId="{F150F0B0-F191-D044-8FF0-510B5D8D7D36}" type="pres">
      <dgm:prSet presAssocID="{71CF75D9-394F-BC4F-9E1A-D586DCCD117D}" presName="level2Shape" presStyleLbl="node3" presStyleIdx="2" presStyleCnt="4" custScaleX="113727" custLinFactNeighborX="11213" custLinFactNeighborY="-2192"/>
      <dgm:spPr/>
    </dgm:pt>
    <dgm:pt modelId="{785946FE-7454-CC4F-A5E3-92B70C304764}" type="pres">
      <dgm:prSet presAssocID="{71CF75D9-394F-BC4F-9E1A-D586DCCD117D}" presName="hierChild3" presStyleCnt="0"/>
      <dgm:spPr/>
    </dgm:pt>
    <dgm:pt modelId="{4CDE5684-C2F4-DD41-830A-1E1B269A4481}" type="pres">
      <dgm:prSet presAssocID="{30B8F239-ACEC-7A4D-99D5-82BA0C136CF0}" presName="Name25" presStyleLbl="parChTrans1D3" presStyleIdx="3" presStyleCnt="4"/>
      <dgm:spPr/>
    </dgm:pt>
    <dgm:pt modelId="{65A31FE1-FD9E-9A47-9FB5-674BB1476A4A}" type="pres">
      <dgm:prSet presAssocID="{30B8F239-ACEC-7A4D-99D5-82BA0C136CF0}" presName="connTx" presStyleLbl="parChTrans1D3" presStyleIdx="3" presStyleCnt="4"/>
      <dgm:spPr/>
    </dgm:pt>
    <dgm:pt modelId="{43D0C000-A2AF-BE4A-9092-5F72D3CF2D65}" type="pres">
      <dgm:prSet presAssocID="{D291F280-2512-1840-AFC8-C8B3D11A4245}" presName="Name30" presStyleCnt="0"/>
      <dgm:spPr/>
    </dgm:pt>
    <dgm:pt modelId="{BA0AF452-DC80-6C4F-81B9-2796333521F1}" type="pres">
      <dgm:prSet presAssocID="{D291F280-2512-1840-AFC8-C8B3D11A4245}" presName="level2Shape" presStyleLbl="node3" presStyleIdx="3" presStyleCnt="4" custScaleX="113727" custLinFactNeighborX="11213" custLinFactNeighborY="2372"/>
      <dgm:spPr/>
    </dgm:pt>
    <dgm:pt modelId="{44E7A96B-F3A6-EB40-9D2E-A64A7FCBBCD7}" type="pres">
      <dgm:prSet presAssocID="{D291F280-2512-1840-AFC8-C8B3D11A4245}" presName="hierChild3" presStyleCnt="0"/>
      <dgm:spPr/>
    </dgm:pt>
    <dgm:pt modelId="{5B5A871C-942A-8243-B035-16C564AD3819}" type="pres">
      <dgm:prSet presAssocID="{4B66CFFA-0C50-0E41-9B9F-822A4F0C3496}" presName="bgShapesFlow" presStyleCnt="0"/>
      <dgm:spPr/>
    </dgm:pt>
    <dgm:pt modelId="{64110C60-A73D-FE41-8F83-700029777470}" type="pres">
      <dgm:prSet presAssocID="{9606540A-5BBC-064E-923A-E58FD1AC912B}" presName="rectComp" presStyleCnt="0"/>
      <dgm:spPr/>
    </dgm:pt>
    <dgm:pt modelId="{74C00C43-600C-1940-823B-87B33E4B935F}" type="pres">
      <dgm:prSet presAssocID="{9606540A-5BBC-064E-923A-E58FD1AC912B}" presName="bgRect" presStyleLbl="bgShp" presStyleIdx="0" presStyleCnt="3" custScaleY="46844"/>
      <dgm:spPr/>
    </dgm:pt>
    <dgm:pt modelId="{B29F9316-2BF1-8346-B46B-C3A8AF3916D9}" type="pres">
      <dgm:prSet presAssocID="{9606540A-5BBC-064E-923A-E58FD1AC912B}" presName="bgRectTx" presStyleLbl="bgShp" presStyleIdx="0" presStyleCnt="3">
        <dgm:presLayoutVars>
          <dgm:bulletEnabled val="1"/>
        </dgm:presLayoutVars>
      </dgm:prSet>
      <dgm:spPr/>
    </dgm:pt>
    <dgm:pt modelId="{8725DE4D-457D-AA4C-90B7-3CEC8FAF97D6}" type="pres">
      <dgm:prSet presAssocID="{9606540A-5BBC-064E-923A-E58FD1AC912B}" presName="spComp" presStyleCnt="0"/>
      <dgm:spPr/>
    </dgm:pt>
    <dgm:pt modelId="{31436354-976F-7941-BB85-ED1C0100E8A8}" type="pres">
      <dgm:prSet presAssocID="{9606540A-5BBC-064E-923A-E58FD1AC912B}" presName="hSp" presStyleCnt="0"/>
      <dgm:spPr/>
    </dgm:pt>
    <dgm:pt modelId="{95B8AD1B-D912-EC42-AE01-BD98C82C206A}" type="pres">
      <dgm:prSet presAssocID="{F7D0B467-BC12-7648-A065-051DBD3E128E}" presName="rectComp" presStyleCnt="0"/>
      <dgm:spPr/>
    </dgm:pt>
    <dgm:pt modelId="{39C71F20-408B-514F-8153-E7D03C68CB3F}" type="pres">
      <dgm:prSet presAssocID="{F7D0B467-BC12-7648-A065-051DBD3E128E}" presName="bgRect" presStyleLbl="bgShp" presStyleIdx="1" presStyleCnt="3" custScaleY="82281"/>
      <dgm:spPr/>
    </dgm:pt>
    <dgm:pt modelId="{FE11D5ED-3CDF-FF43-B1C0-736D6F7C6EF6}" type="pres">
      <dgm:prSet presAssocID="{F7D0B467-BC12-7648-A065-051DBD3E128E}" presName="bgRectTx" presStyleLbl="bgShp" presStyleIdx="1" presStyleCnt="3">
        <dgm:presLayoutVars>
          <dgm:bulletEnabled val="1"/>
        </dgm:presLayoutVars>
      </dgm:prSet>
      <dgm:spPr/>
    </dgm:pt>
    <dgm:pt modelId="{8F41C3F6-70DA-2C4D-8952-6F1D851AD698}" type="pres">
      <dgm:prSet presAssocID="{F7D0B467-BC12-7648-A065-051DBD3E128E}" presName="spComp" presStyleCnt="0"/>
      <dgm:spPr/>
    </dgm:pt>
    <dgm:pt modelId="{04C9799E-F4D2-0A46-B23C-D69A14ED5E16}" type="pres">
      <dgm:prSet presAssocID="{F7D0B467-BC12-7648-A065-051DBD3E128E}" presName="hSp" presStyleCnt="0"/>
      <dgm:spPr/>
    </dgm:pt>
    <dgm:pt modelId="{1D3EBDB6-03B3-8240-9CB1-715D8319E882}" type="pres">
      <dgm:prSet presAssocID="{8EE1CA0A-DA6E-B442-9B28-29BB291285B1}" presName="rectComp" presStyleCnt="0"/>
      <dgm:spPr/>
    </dgm:pt>
    <dgm:pt modelId="{B1D41733-E3C1-3E48-92C3-A654FC39A83B}" type="pres">
      <dgm:prSet presAssocID="{8EE1CA0A-DA6E-B442-9B28-29BB291285B1}" presName="bgRect" presStyleLbl="bgShp" presStyleIdx="2" presStyleCnt="3" custScaleX="122295"/>
      <dgm:spPr/>
    </dgm:pt>
    <dgm:pt modelId="{3FD50F08-9F93-E04A-82EA-3D0670EF7FB0}" type="pres">
      <dgm:prSet presAssocID="{8EE1CA0A-DA6E-B442-9B28-29BB291285B1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26D9D10F-4898-1D4F-B5FB-6E9CBEB600A0}" type="presOf" srcId="{8EE1CA0A-DA6E-B442-9B28-29BB291285B1}" destId="{3FD50F08-9F93-E04A-82EA-3D0670EF7FB0}" srcOrd="1" destOrd="0" presId="urn:microsoft.com/office/officeart/2005/8/layout/hierarchy5"/>
    <dgm:cxn modelId="{A0891B10-F681-6D4A-B29D-B59855068FC1}" srcId="{34C2F38E-6AE3-B74D-8ECF-E47EEF68D85C}" destId="{9D138348-74CD-F842-97C7-015D0C213B37}" srcOrd="1" destOrd="0" parTransId="{F13DA279-1CE4-2C47-BB55-E7840B6BCCF6}" sibTransId="{04F68195-FDCE-0647-9CEE-4568386E5E07}"/>
    <dgm:cxn modelId="{27759C17-4CC8-CF44-A981-5AD7BFCEEE8D}" type="presOf" srcId="{F13DA279-1CE4-2C47-BB55-E7840B6BCCF6}" destId="{73408FB6-F3C6-DC45-B658-C7ADE16C9CC1}" srcOrd="1" destOrd="0" presId="urn:microsoft.com/office/officeart/2005/8/layout/hierarchy5"/>
    <dgm:cxn modelId="{42A78F1E-DEB4-264C-8EE6-EB4D3B61273B}" type="presOf" srcId="{43BBE8FA-2ACF-8044-A76B-5E2C7521BE47}" destId="{EE34FF76-595D-3042-9ADC-F77047709B38}" srcOrd="0" destOrd="0" presId="urn:microsoft.com/office/officeart/2005/8/layout/hierarchy5"/>
    <dgm:cxn modelId="{80234130-7193-F243-8D48-970301EA72EE}" type="presOf" srcId="{5ECCC8D4-214C-7643-ACB4-9928DE77D2A6}" destId="{2D03F14F-58A1-FF4C-B10B-27E46706B3A8}" srcOrd="1" destOrd="0" presId="urn:microsoft.com/office/officeart/2005/8/layout/hierarchy5"/>
    <dgm:cxn modelId="{60EEDD30-3F62-A644-BF52-17A538B955DE}" srcId="{43BBE8FA-2ACF-8044-A76B-5E2C7521BE47}" destId="{01F5E2C2-66C8-2542-870E-AD7478E7BFFA}" srcOrd="1" destOrd="0" parTransId="{F676FE06-3E22-A640-B63E-CC988B83AA6F}" sibTransId="{FE3C466D-86FF-3248-B91F-1D331DFEA2BE}"/>
    <dgm:cxn modelId="{DE9CDE3D-F83D-4C48-87FD-F3067AEC1F26}" type="presOf" srcId="{8EE1CA0A-DA6E-B442-9B28-29BB291285B1}" destId="{B1D41733-E3C1-3E48-92C3-A654FC39A83B}" srcOrd="0" destOrd="0" presId="urn:microsoft.com/office/officeart/2005/8/layout/hierarchy5"/>
    <dgm:cxn modelId="{DAA48F4E-4420-0C4D-9998-33179F0FA8EC}" type="presOf" srcId="{9D138348-74CD-F842-97C7-015D0C213B37}" destId="{126448EF-EF9E-4E4F-A886-F64E27747807}" srcOrd="0" destOrd="0" presId="urn:microsoft.com/office/officeart/2005/8/layout/hierarchy5"/>
    <dgm:cxn modelId="{FFB0BA5D-D25B-574B-B958-3116E6F9504E}" type="presOf" srcId="{34C2F38E-6AE3-B74D-8ECF-E47EEF68D85C}" destId="{C41A3806-D072-2F45-BB6C-40A5D51C088F}" srcOrd="0" destOrd="0" presId="urn:microsoft.com/office/officeart/2005/8/layout/hierarchy5"/>
    <dgm:cxn modelId="{E5A7B668-345D-854D-B05E-8ED6614E4D6D}" srcId="{4B66CFFA-0C50-0E41-9B9F-822A4F0C3496}" destId="{34C2F38E-6AE3-B74D-8ECF-E47EEF68D85C}" srcOrd="0" destOrd="0" parTransId="{1A9DFB31-F5BC-1949-8891-A88C4556E884}" sibTransId="{1840FE25-7C36-724A-8B81-4F6E51EFE9D2}"/>
    <dgm:cxn modelId="{4E7E7D70-0657-5342-BFA0-08861B74CA86}" srcId="{4B66CFFA-0C50-0E41-9B9F-822A4F0C3496}" destId="{F7D0B467-BC12-7648-A065-051DBD3E128E}" srcOrd="2" destOrd="0" parTransId="{BD62D1BC-7513-3645-AE5A-3D97433B18B1}" sibTransId="{71A1B3A3-38EB-9248-BF3A-541ECDF5D830}"/>
    <dgm:cxn modelId="{58115A75-1E63-CD47-80AE-F8B1309CBC9A}" type="presOf" srcId="{71CF75D9-394F-BC4F-9E1A-D586DCCD117D}" destId="{F150F0B0-F191-D044-8FF0-510B5D8D7D36}" srcOrd="0" destOrd="0" presId="urn:microsoft.com/office/officeart/2005/8/layout/hierarchy5"/>
    <dgm:cxn modelId="{D6D64679-C814-584F-A842-6E514BE3BFBD}" type="presOf" srcId="{F7D0B467-BC12-7648-A065-051DBD3E128E}" destId="{FE11D5ED-3CDF-FF43-B1C0-736D6F7C6EF6}" srcOrd="1" destOrd="0" presId="urn:microsoft.com/office/officeart/2005/8/layout/hierarchy5"/>
    <dgm:cxn modelId="{8E32CE86-B5F8-EE41-8F85-9CECAC168B7E}" type="presOf" srcId="{4B66CFFA-0C50-0E41-9B9F-822A4F0C3496}" destId="{30539667-F056-1E4A-954B-3F2E1852BBA3}" srcOrd="0" destOrd="0" presId="urn:microsoft.com/office/officeart/2005/8/layout/hierarchy5"/>
    <dgm:cxn modelId="{1353BB89-A6A9-7443-B64C-1B4C028DCB4D}" srcId="{43BBE8FA-2ACF-8044-A76B-5E2C7521BE47}" destId="{5E4DDDBE-31FE-6242-A05C-F17941593D3C}" srcOrd="0" destOrd="0" parTransId="{A051E8C4-B299-4D4B-8E1C-C3B6B758A5A4}" sibTransId="{DAF5ADC3-433A-4947-A595-FB44DB2A5DE2}"/>
    <dgm:cxn modelId="{0F1DEB8C-F024-4246-968C-77B2E3351AA8}" type="presOf" srcId="{01F5E2C2-66C8-2542-870E-AD7478E7BFFA}" destId="{39C5A798-913B-F54D-A1D6-015765200C41}" srcOrd="0" destOrd="0" presId="urn:microsoft.com/office/officeart/2005/8/layout/hierarchy5"/>
    <dgm:cxn modelId="{2859CD91-E777-AD43-AE7C-21FF486A3544}" type="presOf" srcId="{9606540A-5BBC-064E-923A-E58FD1AC912B}" destId="{74C00C43-600C-1940-823B-87B33E4B935F}" srcOrd="0" destOrd="0" presId="urn:microsoft.com/office/officeart/2005/8/layout/hierarchy5"/>
    <dgm:cxn modelId="{591FE89D-929C-A741-9116-B548D1B4D714}" type="presOf" srcId="{30B8F239-ACEC-7A4D-99D5-82BA0C136CF0}" destId="{4CDE5684-C2F4-DD41-830A-1E1B269A4481}" srcOrd="0" destOrd="0" presId="urn:microsoft.com/office/officeart/2005/8/layout/hierarchy5"/>
    <dgm:cxn modelId="{2B2876A1-48C1-1E49-8F1D-3ADF84D62F3F}" srcId="{34C2F38E-6AE3-B74D-8ECF-E47EEF68D85C}" destId="{43BBE8FA-2ACF-8044-A76B-5E2C7521BE47}" srcOrd="0" destOrd="0" parTransId="{5ECCC8D4-214C-7643-ACB4-9928DE77D2A6}" sibTransId="{5C291D7E-2D46-F144-BEC1-27FF011758C2}"/>
    <dgm:cxn modelId="{729694A9-0509-D849-9331-F92DEDCBBE84}" srcId="{9D138348-74CD-F842-97C7-015D0C213B37}" destId="{71CF75D9-394F-BC4F-9E1A-D586DCCD117D}" srcOrd="0" destOrd="0" parTransId="{CEA563AA-B9BE-164D-BBBE-0B4D28276C7D}" sibTransId="{E64FD3E6-C8D6-7444-A1BB-2CC6DE717E69}"/>
    <dgm:cxn modelId="{0083C9A9-114B-D549-ACB2-B859616E9D14}" type="presOf" srcId="{F676FE06-3E22-A640-B63E-CC988B83AA6F}" destId="{B7E8046E-B748-D244-8102-61F2F70C827F}" srcOrd="0" destOrd="0" presId="urn:microsoft.com/office/officeart/2005/8/layout/hierarchy5"/>
    <dgm:cxn modelId="{E2F730B6-9C3E-104F-B303-AB44B677BFC3}" srcId="{4B66CFFA-0C50-0E41-9B9F-822A4F0C3496}" destId="{9606540A-5BBC-064E-923A-E58FD1AC912B}" srcOrd="1" destOrd="0" parTransId="{F9F994DA-D4EE-954E-AF84-C009785DD3A2}" sibTransId="{9E2CFDD7-16F7-014A-A101-13F219502B69}"/>
    <dgm:cxn modelId="{4BC95FBF-8FBE-BE41-B669-C9565E5D0465}" srcId="{4B66CFFA-0C50-0E41-9B9F-822A4F0C3496}" destId="{8EE1CA0A-DA6E-B442-9B28-29BB291285B1}" srcOrd="3" destOrd="0" parTransId="{38DBB65D-1C83-6F45-94E7-836B06C269D5}" sibTransId="{032DA0FD-4BE8-CA4C-A5C1-88194C00DBE7}"/>
    <dgm:cxn modelId="{095ECDBF-B2C2-1747-84D8-803AE6711E6C}" type="presOf" srcId="{D291F280-2512-1840-AFC8-C8B3D11A4245}" destId="{BA0AF452-DC80-6C4F-81B9-2796333521F1}" srcOrd="0" destOrd="0" presId="urn:microsoft.com/office/officeart/2005/8/layout/hierarchy5"/>
    <dgm:cxn modelId="{8FD637C0-2856-9240-AE82-B8CE5A9172AB}" type="presOf" srcId="{30B8F239-ACEC-7A4D-99D5-82BA0C136CF0}" destId="{65A31FE1-FD9E-9A47-9FB5-674BB1476A4A}" srcOrd="1" destOrd="0" presId="urn:microsoft.com/office/officeart/2005/8/layout/hierarchy5"/>
    <dgm:cxn modelId="{55AEE9CA-7D1F-8342-952B-4D05D66E2D3F}" type="presOf" srcId="{F13DA279-1CE4-2C47-BB55-E7840B6BCCF6}" destId="{8BB460D7-DF2E-7B43-8220-90AB3D853458}" srcOrd="0" destOrd="0" presId="urn:microsoft.com/office/officeart/2005/8/layout/hierarchy5"/>
    <dgm:cxn modelId="{B08652CB-8578-3549-89DB-9ED8CE4F0B12}" srcId="{9D138348-74CD-F842-97C7-015D0C213B37}" destId="{D291F280-2512-1840-AFC8-C8B3D11A4245}" srcOrd="1" destOrd="0" parTransId="{30B8F239-ACEC-7A4D-99D5-82BA0C136CF0}" sibTransId="{E76FD7A6-FDF2-3040-AA8A-CA9AF413EE74}"/>
    <dgm:cxn modelId="{2E8C0FD0-B351-C440-8D04-A4E83A5C3BC3}" type="presOf" srcId="{9606540A-5BBC-064E-923A-E58FD1AC912B}" destId="{B29F9316-2BF1-8346-B46B-C3A8AF3916D9}" srcOrd="1" destOrd="0" presId="urn:microsoft.com/office/officeart/2005/8/layout/hierarchy5"/>
    <dgm:cxn modelId="{74AC1FD1-CEAD-E84F-A8B1-5BA6F515A966}" type="presOf" srcId="{A051E8C4-B299-4D4B-8E1C-C3B6B758A5A4}" destId="{A861CA0C-98C1-ED43-804B-9FA0D855BB4B}" srcOrd="1" destOrd="0" presId="urn:microsoft.com/office/officeart/2005/8/layout/hierarchy5"/>
    <dgm:cxn modelId="{EB03E6E8-7C5B-F046-9B01-A87331756A5E}" type="presOf" srcId="{5ECCC8D4-214C-7643-ACB4-9928DE77D2A6}" destId="{EE0A5EE4-3BF9-494F-8405-CC5CBA63FB2C}" srcOrd="0" destOrd="0" presId="urn:microsoft.com/office/officeart/2005/8/layout/hierarchy5"/>
    <dgm:cxn modelId="{31ABE6E8-A717-514D-88D6-FB390975921C}" type="presOf" srcId="{CEA563AA-B9BE-164D-BBBE-0B4D28276C7D}" destId="{AA454BB9-2FBD-B74D-A415-68476D714E03}" srcOrd="1" destOrd="0" presId="urn:microsoft.com/office/officeart/2005/8/layout/hierarchy5"/>
    <dgm:cxn modelId="{44BF8AEA-A015-A44A-B0C4-DE6C07C82B27}" type="presOf" srcId="{F676FE06-3E22-A640-B63E-CC988B83AA6F}" destId="{20FF9743-AF04-414C-ACFD-2D11C2F56291}" srcOrd="1" destOrd="0" presId="urn:microsoft.com/office/officeart/2005/8/layout/hierarchy5"/>
    <dgm:cxn modelId="{DBADB7F0-EF8C-FE45-945E-5D1ABCC4B862}" type="presOf" srcId="{F7D0B467-BC12-7648-A065-051DBD3E128E}" destId="{39C71F20-408B-514F-8153-E7D03C68CB3F}" srcOrd="0" destOrd="0" presId="urn:microsoft.com/office/officeart/2005/8/layout/hierarchy5"/>
    <dgm:cxn modelId="{CAD951F2-C56C-CF42-B565-B3DE4ACAEB23}" type="presOf" srcId="{5E4DDDBE-31FE-6242-A05C-F17941593D3C}" destId="{DBA891E1-9D36-0E49-8B65-644948AC8FC2}" srcOrd="0" destOrd="0" presId="urn:microsoft.com/office/officeart/2005/8/layout/hierarchy5"/>
    <dgm:cxn modelId="{97E5D8F8-FCB7-CA44-B83C-3B7FB2983E58}" type="presOf" srcId="{A051E8C4-B299-4D4B-8E1C-C3B6B758A5A4}" destId="{16309DF3-696A-464C-ADE3-910418A9580E}" srcOrd="0" destOrd="0" presId="urn:microsoft.com/office/officeart/2005/8/layout/hierarchy5"/>
    <dgm:cxn modelId="{967A3FFF-5B89-8E4B-98A2-15DFB0223955}" type="presOf" srcId="{CEA563AA-B9BE-164D-BBBE-0B4D28276C7D}" destId="{3B5587BB-6AA2-1B42-8A25-79B7D634F496}" srcOrd="0" destOrd="0" presId="urn:microsoft.com/office/officeart/2005/8/layout/hierarchy5"/>
    <dgm:cxn modelId="{003EA963-C58D-5849-80B6-E40C80A1BDB0}" type="presParOf" srcId="{30539667-F056-1E4A-954B-3F2E1852BBA3}" destId="{304F57CE-5529-6149-AD4F-057B92EEDBB7}" srcOrd="0" destOrd="0" presId="urn:microsoft.com/office/officeart/2005/8/layout/hierarchy5"/>
    <dgm:cxn modelId="{B73A4698-EF95-944F-8507-56EB8AF91476}" type="presParOf" srcId="{304F57CE-5529-6149-AD4F-057B92EEDBB7}" destId="{14D25A4A-9AFF-5343-A0F0-AA79E5B61578}" srcOrd="0" destOrd="0" presId="urn:microsoft.com/office/officeart/2005/8/layout/hierarchy5"/>
    <dgm:cxn modelId="{13FA9C5F-BBE6-334D-91B9-E70D92AA5B56}" type="presParOf" srcId="{304F57CE-5529-6149-AD4F-057B92EEDBB7}" destId="{2191F208-5DF6-B347-B4EC-498DBF271826}" srcOrd="1" destOrd="0" presId="urn:microsoft.com/office/officeart/2005/8/layout/hierarchy5"/>
    <dgm:cxn modelId="{6A437C76-6A5A-C046-BAD8-CAAFB7A8631A}" type="presParOf" srcId="{2191F208-5DF6-B347-B4EC-498DBF271826}" destId="{3D68E441-8A40-594A-A45F-859162301402}" srcOrd="0" destOrd="0" presId="urn:microsoft.com/office/officeart/2005/8/layout/hierarchy5"/>
    <dgm:cxn modelId="{E34082C6-A344-0845-BF9E-8C78323F4B0D}" type="presParOf" srcId="{3D68E441-8A40-594A-A45F-859162301402}" destId="{C41A3806-D072-2F45-BB6C-40A5D51C088F}" srcOrd="0" destOrd="0" presId="urn:microsoft.com/office/officeart/2005/8/layout/hierarchy5"/>
    <dgm:cxn modelId="{07F2B1D7-09A8-EA4B-81E9-46CA29658C68}" type="presParOf" srcId="{3D68E441-8A40-594A-A45F-859162301402}" destId="{589406E2-459C-A94E-912F-E1ACE71C9F10}" srcOrd="1" destOrd="0" presId="urn:microsoft.com/office/officeart/2005/8/layout/hierarchy5"/>
    <dgm:cxn modelId="{BD773773-4594-6F43-AC96-4A4A0A0AC19C}" type="presParOf" srcId="{589406E2-459C-A94E-912F-E1ACE71C9F10}" destId="{EE0A5EE4-3BF9-494F-8405-CC5CBA63FB2C}" srcOrd="0" destOrd="0" presId="urn:microsoft.com/office/officeart/2005/8/layout/hierarchy5"/>
    <dgm:cxn modelId="{59E6FC4E-DDBA-4C49-827D-7687E65AC9E5}" type="presParOf" srcId="{EE0A5EE4-3BF9-494F-8405-CC5CBA63FB2C}" destId="{2D03F14F-58A1-FF4C-B10B-27E46706B3A8}" srcOrd="0" destOrd="0" presId="urn:microsoft.com/office/officeart/2005/8/layout/hierarchy5"/>
    <dgm:cxn modelId="{0D772C33-7FC6-A44E-83E8-DB741D4F1880}" type="presParOf" srcId="{589406E2-459C-A94E-912F-E1ACE71C9F10}" destId="{FC569ADB-1842-B143-A1FF-52420ECC5A28}" srcOrd="1" destOrd="0" presId="urn:microsoft.com/office/officeart/2005/8/layout/hierarchy5"/>
    <dgm:cxn modelId="{C0AF6300-6077-9546-A571-EEAE377C547C}" type="presParOf" srcId="{FC569ADB-1842-B143-A1FF-52420ECC5A28}" destId="{EE34FF76-595D-3042-9ADC-F77047709B38}" srcOrd="0" destOrd="0" presId="urn:microsoft.com/office/officeart/2005/8/layout/hierarchy5"/>
    <dgm:cxn modelId="{B87F1EA5-20BC-BC41-B9EC-7306A04A0D6A}" type="presParOf" srcId="{FC569ADB-1842-B143-A1FF-52420ECC5A28}" destId="{BF5DE336-06BB-B948-A4EE-E6393AB3A82F}" srcOrd="1" destOrd="0" presId="urn:microsoft.com/office/officeart/2005/8/layout/hierarchy5"/>
    <dgm:cxn modelId="{90E59B20-0CA1-7043-8CC0-520544B971BF}" type="presParOf" srcId="{BF5DE336-06BB-B948-A4EE-E6393AB3A82F}" destId="{16309DF3-696A-464C-ADE3-910418A9580E}" srcOrd="0" destOrd="0" presId="urn:microsoft.com/office/officeart/2005/8/layout/hierarchy5"/>
    <dgm:cxn modelId="{64D748FB-57B8-7B49-95B4-B756A57108AD}" type="presParOf" srcId="{16309DF3-696A-464C-ADE3-910418A9580E}" destId="{A861CA0C-98C1-ED43-804B-9FA0D855BB4B}" srcOrd="0" destOrd="0" presId="urn:microsoft.com/office/officeart/2005/8/layout/hierarchy5"/>
    <dgm:cxn modelId="{E5F935D5-CCC9-F946-AF99-B7ADDBCB2412}" type="presParOf" srcId="{BF5DE336-06BB-B948-A4EE-E6393AB3A82F}" destId="{16720449-F304-F640-8102-0DB9B358822E}" srcOrd="1" destOrd="0" presId="urn:microsoft.com/office/officeart/2005/8/layout/hierarchy5"/>
    <dgm:cxn modelId="{183B685A-198C-0B44-943E-20D2C6B0F78C}" type="presParOf" srcId="{16720449-F304-F640-8102-0DB9B358822E}" destId="{DBA891E1-9D36-0E49-8B65-644948AC8FC2}" srcOrd="0" destOrd="0" presId="urn:microsoft.com/office/officeart/2005/8/layout/hierarchy5"/>
    <dgm:cxn modelId="{7779F791-E073-AA4E-9B44-EAF761369EF5}" type="presParOf" srcId="{16720449-F304-F640-8102-0DB9B358822E}" destId="{29527E5C-6F71-694B-B2FD-4952E4B1811F}" srcOrd="1" destOrd="0" presId="urn:microsoft.com/office/officeart/2005/8/layout/hierarchy5"/>
    <dgm:cxn modelId="{76C81FD7-353F-2142-BF45-4765DA5A9416}" type="presParOf" srcId="{BF5DE336-06BB-B948-A4EE-E6393AB3A82F}" destId="{B7E8046E-B748-D244-8102-61F2F70C827F}" srcOrd="2" destOrd="0" presId="urn:microsoft.com/office/officeart/2005/8/layout/hierarchy5"/>
    <dgm:cxn modelId="{8085FBE6-32D0-B448-9EEE-80D089CC659E}" type="presParOf" srcId="{B7E8046E-B748-D244-8102-61F2F70C827F}" destId="{20FF9743-AF04-414C-ACFD-2D11C2F56291}" srcOrd="0" destOrd="0" presId="urn:microsoft.com/office/officeart/2005/8/layout/hierarchy5"/>
    <dgm:cxn modelId="{EEBEC8E1-9829-F140-9F45-90B68F639C3B}" type="presParOf" srcId="{BF5DE336-06BB-B948-A4EE-E6393AB3A82F}" destId="{FDE1F79C-303E-0449-8923-60CCBD32C378}" srcOrd="3" destOrd="0" presId="urn:microsoft.com/office/officeart/2005/8/layout/hierarchy5"/>
    <dgm:cxn modelId="{E113CA5D-9CFA-A347-A1FA-DD32C4477120}" type="presParOf" srcId="{FDE1F79C-303E-0449-8923-60CCBD32C378}" destId="{39C5A798-913B-F54D-A1D6-015765200C41}" srcOrd="0" destOrd="0" presId="urn:microsoft.com/office/officeart/2005/8/layout/hierarchy5"/>
    <dgm:cxn modelId="{761B097E-B162-ED4F-91B5-3AF54D49D2D8}" type="presParOf" srcId="{FDE1F79C-303E-0449-8923-60CCBD32C378}" destId="{3B1C5820-2108-224E-A938-32498527C963}" srcOrd="1" destOrd="0" presId="urn:microsoft.com/office/officeart/2005/8/layout/hierarchy5"/>
    <dgm:cxn modelId="{7588908B-539D-9248-B2C7-6DE21E28AF18}" type="presParOf" srcId="{589406E2-459C-A94E-912F-E1ACE71C9F10}" destId="{8BB460D7-DF2E-7B43-8220-90AB3D853458}" srcOrd="2" destOrd="0" presId="urn:microsoft.com/office/officeart/2005/8/layout/hierarchy5"/>
    <dgm:cxn modelId="{008E077D-932C-5C46-834F-5707E3A3BECF}" type="presParOf" srcId="{8BB460D7-DF2E-7B43-8220-90AB3D853458}" destId="{73408FB6-F3C6-DC45-B658-C7ADE16C9CC1}" srcOrd="0" destOrd="0" presId="urn:microsoft.com/office/officeart/2005/8/layout/hierarchy5"/>
    <dgm:cxn modelId="{398FFDB4-563E-7C4C-9CE6-716D5CD660EB}" type="presParOf" srcId="{589406E2-459C-A94E-912F-E1ACE71C9F10}" destId="{FE425155-6CB5-7246-9CF4-FBEE660DEBE6}" srcOrd="3" destOrd="0" presId="urn:microsoft.com/office/officeart/2005/8/layout/hierarchy5"/>
    <dgm:cxn modelId="{B772753A-C926-4D42-95AE-C050738D7F2A}" type="presParOf" srcId="{FE425155-6CB5-7246-9CF4-FBEE660DEBE6}" destId="{126448EF-EF9E-4E4F-A886-F64E27747807}" srcOrd="0" destOrd="0" presId="urn:microsoft.com/office/officeart/2005/8/layout/hierarchy5"/>
    <dgm:cxn modelId="{C154F750-CAAB-DE4B-B1C0-753C668E86E9}" type="presParOf" srcId="{FE425155-6CB5-7246-9CF4-FBEE660DEBE6}" destId="{3B336772-CF0F-0845-9A87-2B8EA9693C2D}" srcOrd="1" destOrd="0" presId="urn:microsoft.com/office/officeart/2005/8/layout/hierarchy5"/>
    <dgm:cxn modelId="{FDF2672C-AC9E-8448-8F85-3D2F95049A25}" type="presParOf" srcId="{3B336772-CF0F-0845-9A87-2B8EA9693C2D}" destId="{3B5587BB-6AA2-1B42-8A25-79B7D634F496}" srcOrd="0" destOrd="0" presId="urn:microsoft.com/office/officeart/2005/8/layout/hierarchy5"/>
    <dgm:cxn modelId="{1F745B47-533E-EE45-904F-87DE2659E4AF}" type="presParOf" srcId="{3B5587BB-6AA2-1B42-8A25-79B7D634F496}" destId="{AA454BB9-2FBD-B74D-A415-68476D714E03}" srcOrd="0" destOrd="0" presId="urn:microsoft.com/office/officeart/2005/8/layout/hierarchy5"/>
    <dgm:cxn modelId="{34C17D31-787D-4641-89DE-F98216C75888}" type="presParOf" srcId="{3B336772-CF0F-0845-9A87-2B8EA9693C2D}" destId="{4488F604-8E51-564E-8267-835BA90E3555}" srcOrd="1" destOrd="0" presId="urn:microsoft.com/office/officeart/2005/8/layout/hierarchy5"/>
    <dgm:cxn modelId="{E52DC626-AED5-4E49-B1BB-B9938BF02E4C}" type="presParOf" srcId="{4488F604-8E51-564E-8267-835BA90E3555}" destId="{F150F0B0-F191-D044-8FF0-510B5D8D7D36}" srcOrd="0" destOrd="0" presId="urn:microsoft.com/office/officeart/2005/8/layout/hierarchy5"/>
    <dgm:cxn modelId="{83B07EEE-96E9-5444-892F-7AF417907646}" type="presParOf" srcId="{4488F604-8E51-564E-8267-835BA90E3555}" destId="{785946FE-7454-CC4F-A5E3-92B70C304764}" srcOrd="1" destOrd="0" presId="urn:microsoft.com/office/officeart/2005/8/layout/hierarchy5"/>
    <dgm:cxn modelId="{F2A7D48B-63B4-2F4D-8785-8618518B32E1}" type="presParOf" srcId="{3B336772-CF0F-0845-9A87-2B8EA9693C2D}" destId="{4CDE5684-C2F4-DD41-830A-1E1B269A4481}" srcOrd="2" destOrd="0" presId="urn:microsoft.com/office/officeart/2005/8/layout/hierarchy5"/>
    <dgm:cxn modelId="{203CF25D-C083-6244-AB16-132EBB20E0D3}" type="presParOf" srcId="{4CDE5684-C2F4-DD41-830A-1E1B269A4481}" destId="{65A31FE1-FD9E-9A47-9FB5-674BB1476A4A}" srcOrd="0" destOrd="0" presId="urn:microsoft.com/office/officeart/2005/8/layout/hierarchy5"/>
    <dgm:cxn modelId="{5DC38835-1F95-624E-8754-F52FAA49ADF7}" type="presParOf" srcId="{3B336772-CF0F-0845-9A87-2B8EA9693C2D}" destId="{43D0C000-A2AF-BE4A-9092-5F72D3CF2D65}" srcOrd="3" destOrd="0" presId="urn:microsoft.com/office/officeart/2005/8/layout/hierarchy5"/>
    <dgm:cxn modelId="{B3A54FC2-F47A-2344-BBA8-D2C7C7F386EC}" type="presParOf" srcId="{43D0C000-A2AF-BE4A-9092-5F72D3CF2D65}" destId="{BA0AF452-DC80-6C4F-81B9-2796333521F1}" srcOrd="0" destOrd="0" presId="urn:microsoft.com/office/officeart/2005/8/layout/hierarchy5"/>
    <dgm:cxn modelId="{6CBE8AD4-D9A2-5542-B295-A29F5C371037}" type="presParOf" srcId="{43D0C000-A2AF-BE4A-9092-5F72D3CF2D65}" destId="{44E7A96B-F3A6-EB40-9D2E-A64A7FCBBCD7}" srcOrd="1" destOrd="0" presId="urn:microsoft.com/office/officeart/2005/8/layout/hierarchy5"/>
    <dgm:cxn modelId="{B58175FD-A595-104F-B227-23FBBE08EBC8}" type="presParOf" srcId="{30539667-F056-1E4A-954B-3F2E1852BBA3}" destId="{5B5A871C-942A-8243-B035-16C564AD3819}" srcOrd="1" destOrd="0" presId="urn:microsoft.com/office/officeart/2005/8/layout/hierarchy5"/>
    <dgm:cxn modelId="{C56AB3D0-2CFE-A240-A401-FBD5AB1FE31F}" type="presParOf" srcId="{5B5A871C-942A-8243-B035-16C564AD3819}" destId="{64110C60-A73D-FE41-8F83-700029777470}" srcOrd="0" destOrd="0" presId="urn:microsoft.com/office/officeart/2005/8/layout/hierarchy5"/>
    <dgm:cxn modelId="{7085DB39-CBD1-224B-90EA-9A2D5FA0E23D}" type="presParOf" srcId="{64110C60-A73D-FE41-8F83-700029777470}" destId="{74C00C43-600C-1940-823B-87B33E4B935F}" srcOrd="0" destOrd="0" presId="urn:microsoft.com/office/officeart/2005/8/layout/hierarchy5"/>
    <dgm:cxn modelId="{13B1BA6B-D00A-8A4E-87EF-0D7DC3EFDEF1}" type="presParOf" srcId="{64110C60-A73D-FE41-8F83-700029777470}" destId="{B29F9316-2BF1-8346-B46B-C3A8AF3916D9}" srcOrd="1" destOrd="0" presId="urn:microsoft.com/office/officeart/2005/8/layout/hierarchy5"/>
    <dgm:cxn modelId="{0530DBE4-3B11-AE43-A12A-AE74D32B7889}" type="presParOf" srcId="{5B5A871C-942A-8243-B035-16C564AD3819}" destId="{8725DE4D-457D-AA4C-90B7-3CEC8FAF97D6}" srcOrd="1" destOrd="0" presId="urn:microsoft.com/office/officeart/2005/8/layout/hierarchy5"/>
    <dgm:cxn modelId="{2ED2C540-2AFE-7748-844D-CDB7E4D090C9}" type="presParOf" srcId="{8725DE4D-457D-AA4C-90B7-3CEC8FAF97D6}" destId="{31436354-976F-7941-BB85-ED1C0100E8A8}" srcOrd="0" destOrd="0" presId="urn:microsoft.com/office/officeart/2005/8/layout/hierarchy5"/>
    <dgm:cxn modelId="{DF85CF89-BA52-1249-BA42-2CC80A0DDA16}" type="presParOf" srcId="{5B5A871C-942A-8243-B035-16C564AD3819}" destId="{95B8AD1B-D912-EC42-AE01-BD98C82C206A}" srcOrd="2" destOrd="0" presId="urn:microsoft.com/office/officeart/2005/8/layout/hierarchy5"/>
    <dgm:cxn modelId="{5AFD18D7-FBBD-7F4C-BE23-DCA0108CA392}" type="presParOf" srcId="{95B8AD1B-D912-EC42-AE01-BD98C82C206A}" destId="{39C71F20-408B-514F-8153-E7D03C68CB3F}" srcOrd="0" destOrd="0" presId="urn:microsoft.com/office/officeart/2005/8/layout/hierarchy5"/>
    <dgm:cxn modelId="{1B571683-F793-CA44-86E9-DBED7A39A851}" type="presParOf" srcId="{95B8AD1B-D912-EC42-AE01-BD98C82C206A}" destId="{FE11D5ED-3CDF-FF43-B1C0-736D6F7C6EF6}" srcOrd="1" destOrd="0" presId="urn:microsoft.com/office/officeart/2005/8/layout/hierarchy5"/>
    <dgm:cxn modelId="{AC2CAE85-7D05-6A46-8741-AA7EBFE8F46C}" type="presParOf" srcId="{5B5A871C-942A-8243-B035-16C564AD3819}" destId="{8F41C3F6-70DA-2C4D-8952-6F1D851AD698}" srcOrd="3" destOrd="0" presId="urn:microsoft.com/office/officeart/2005/8/layout/hierarchy5"/>
    <dgm:cxn modelId="{92795981-E590-FC42-9030-96F220AA8CAA}" type="presParOf" srcId="{8F41C3F6-70DA-2C4D-8952-6F1D851AD698}" destId="{04C9799E-F4D2-0A46-B23C-D69A14ED5E16}" srcOrd="0" destOrd="0" presId="urn:microsoft.com/office/officeart/2005/8/layout/hierarchy5"/>
    <dgm:cxn modelId="{BE1B4362-FF0E-B945-B9FF-DFC9CBFE5FF2}" type="presParOf" srcId="{5B5A871C-942A-8243-B035-16C564AD3819}" destId="{1D3EBDB6-03B3-8240-9CB1-715D8319E882}" srcOrd="4" destOrd="0" presId="urn:microsoft.com/office/officeart/2005/8/layout/hierarchy5"/>
    <dgm:cxn modelId="{7D90533A-3310-A046-8E51-4A7B42FEFA37}" type="presParOf" srcId="{1D3EBDB6-03B3-8240-9CB1-715D8319E882}" destId="{B1D41733-E3C1-3E48-92C3-A654FC39A83B}" srcOrd="0" destOrd="0" presId="urn:microsoft.com/office/officeart/2005/8/layout/hierarchy5"/>
    <dgm:cxn modelId="{DD643C3C-0C44-2441-819F-328688D45CDE}" type="presParOf" srcId="{1D3EBDB6-03B3-8240-9CB1-715D8319E882}" destId="{3FD50F08-9F93-E04A-82EA-3D0670EF7FB0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B66CFFA-0C50-0E41-9B9F-822A4F0C3496}" type="doc">
      <dgm:prSet loTypeId="urn:microsoft.com/office/officeart/2005/8/layout/hierarchy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34C2F38E-6AE3-B74D-8ECF-E47EEF68D85C}">
          <dgm:prSet phldrT="[Текст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ru-RU" dirty="0"/>
            </a:p>
          </dgm:t>
        </dgm:pt>
      </mc:Choice>
      <mc:Fallback xmlns="">
        <dgm:pt modelId="{34C2F38E-6AE3-B74D-8ECF-E47EEF68D85C}">
          <dgm:prSet phldrT="[Текст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𝑓(𝑥,𝑦)</a:t>
              </a:r>
              <a:endParaRPr lang="ru-RU" dirty="0"/>
            </a:p>
          </dgm:t>
        </dgm:pt>
      </mc:Fallback>
    </mc:AlternateContent>
    <dgm:pt modelId="{1A9DFB31-F5BC-1949-8891-A88C4556E884}" type="parTrans" cxnId="{E5A7B668-345D-854D-B05E-8ED6614E4D6D}">
      <dgm:prSet/>
      <dgm:spPr/>
      <dgm:t>
        <a:bodyPr/>
        <a:lstStyle/>
        <a:p>
          <a:endParaRPr lang="ru-RU"/>
        </a:p>
      </dgm:t>
    </dgm:pt>
    <dgm:pt modelId="{1840FE25-7C36-724A-8B81-4F6E51EFE9D2}" type="sibTrans" cxnId="{E5A7B668-345D-854D-B05E-8ED6614E4D6D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43BBE8FA-2ACF-8044-A76B-5E2C7521BE47}">
          <dgm:prSet phldrT="[Текст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m:oMathPara>
              </a14:m>
              <a:endParaRPr lang="ru-RU" dirty="0"/>
            </a:p>
          </dgm:t>
        </dgm:pt>
      </mc:Choice>
      <mc:Fallback xmlns="">
        <dgm:pt modelId="{43BBE8FA-2ACF-8044-A76B-5E2C7521BE47}">
          <dgm:prSet phldrT="[Текст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𝑓_𝑥^′ (𝑥,𝑦)</a:t>
              </a:r>
              <a:endParaRPr lang="ru-RU" dirty="0"/>
            </a:p>
          </dgm:t>
        </dgm:pt>
      </mc:Fallback>
    </mc:AlternateContent>
    <dgm:pt modelId="{5ECCC8D4-214C-7643-ACB4-9928DE77D2A6}" type="parTrans" cxnId="{2B2876A1-48C1-1E49-8F1D-3ADF84D62F3F}">
      <dgm:prSet/>
      <dgm:spPr/>
      <dgm:t>
        <a:bodyPr/>
        <a:lstStyle/>
        <a:p>
          <a:endParaRPr lang="ru-RU"/>
        </a:p>
      </dgm:t>
    </dgm:pt>
    <dgm:pt modelId="{5C291D7E-2D46-F144-BEC1-27FF011758C2}" type="sibTrans" cxnId="{2B2876A1-48C1-1E49-8F1D-3ADF84D62F3F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5E4DDDBE-31FE-6242-A05C-F17941593D3C}">
          <dgm:prSet phldrT="[Текст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m:oMathPara>
              </a14:m>
              <a:endParaRPr lang="ru-RU" dirty="0"/>
            </a:p>
          </dgm:t>
        </dgm:pt>
      </mc:Choice>
      <mc:Fallback xmlns="">
        <dgm:pt modelId="{5E4DDDBE-31FE-6242-A05C-F17941593D3C}">
          <dgm:prSet phldrT="[Текст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𝑓_𝑥𝑥^′′ (𝑥,𝑦)</a:t>
              </a:r>
              <a:endParaRPr lang="ru-RU" dirty="0"/>
            </a:p>
          </dgm:t>
        </dgm:pt>
      </mc:Fallback>
    </mc:AlternateContent>
    <dgm:pt modelId="{A051E8C4-B299-4D4B-8E1C-C3B6B758A5A4}" type="parTrans" cxnId="{1353BB89-A6A9-7443-B64C-1B4C028DCB4D}">
      <dgm:prSet/>
      <dgm:spPr/>
      <dgm:t>
        <a:bodyPr/>
        <a:lstStyle/>
        <a:p>
          <a:endParaRPr lang="ru-RU"/>
        </a:p>
      </dgm:t>
    </dgm:pt>
    <dgm:pt modelId="{DAF5ADC3-433A-4947-A595-FB44DB2A5DE2}" type="sibTrans" cxnId="{1353BB89-A6A9-7443-B64C-1B4C028DCB4D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01F5E2C2-66C8-2542-870E-AD7478E7BFFA}">
          <dgm:prSet phldrT="[Текст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m:oMathPara>
              </a14:m>
              <a:endParaRPr lang="ru-RU" dirty="0"/>
            </a:p>
          </dgm:t>
        </dgm:pt>
      </mc:Choice>
      <mc:Fallback xmlns="">
        <dgm:pt modelId="{01F5E2C2-66C8-2542-870E-AD7478E7BFFA}">
          <dgm:prSet phldrT="[Текст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𝑓_𝑥𝑦^′′ (𝑥,𝑦)</a:t>
              </a:r>
              <a:endParaRPr lang="ru-RU" dirty="0"/>
            </a:p>
          </dgm:t>
        </dgm:pt>
      </mc:Fallback>
    </mc:AlternateContent>
    <dgm:pt modelId="{F676FE06-3E22-A640-B63E-CC988B83AA6F}" type="parTrans" cxnId="{60EEDD30-3F62-A644-BF52-17A538B955DE}">
      <dgm:prSet/>
      <dgm:spPr/>
      <dgm:t>
        <a:bodyPr/>
        <a:lstStyle/>
        <a:p>
          <a:endParaRPr lang="ru-RU"/>
        </a:p>
      </dgm:t>
    </dgm:pt>
    <dgm:pt modelId="{FE3C466D-86FF-3248-B91F-1D331DFEA2BE}" type="sibTrans" cxnId="{60EEDD30-3F62-A644-BF52-17A538B955DE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9D138348-74CD-F842-97C7-015D0C213B37}">
          <dgm:prSet phldrT="[Текст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m:oMathPara>
              </a14:m>
              <a:endParaRPr lang="ru-RU" dirty="0"/>
            </a:p>
          </dgm:t>
        </dgm:pt>
      </mc:Choice>
      <mc:Fallback xmlns="">
        <dgm:pt modelId="{9D138348-74CD-F842-97C7-015D0C213B37}">
          <dgm:prSet phldrT="[Текст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𝑓_𝑦^′ (𝑥,𝑦)</a:t>
              </a:r>
              <a:endParaRPr lang="ru-RU" dirty="0"/>
            </a:p>
          </dgm:t>
        </dgm:pt>
      </mc:Fallback>
    </mc:AlternateContent>
    <dgm:pt modelId="{F13DA279-1CE4-2C47-BB55-E7840B6BCCF6}" type="parTrans" cxnId="{A0891B10-F681-6D4A-B29D-B59855068FC1}">
      <dgm:prSet/>
      <dgm:spPr/>
      <dgm:t>
        <a:bodyPr/>
        <a:lstStyle/>
        <a:p>
          <a:endParaRPr lang="ru-RU"/>
        </a:p>
      </dgm:t>
    </dgm:pt>
    <dgm:pt modelId="{04F68195-FDCE-0647-9CEE-4568386E5E07}" type="sibTrans" cxnId="{A0891B10-F681-6D4A-B29D-B59855068FC1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71CF75D9-394F-BC4F-9E1A-D586DCCD117D}">
          <dgm:prSet phldrT="[Текст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𝑦𝑥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m:oMathPara>
              </a14:m>
              <a:endParaRPr lang="ru-RU" dirty="0"/>
            </a:p>
          </dgm:t>
        </dgm:pt>
      </mc:Choice>
      <mc:Fallback xmlns="">
        <dgm:pt modelId="{71CF75D9-394F-BC4F-9E1A-D586DCCD117D}">
          <dgm:prSet phldrT="[Текст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𝑓_𝑦𝑥^′′ (𝑥,𝑦)</a:t>
              </a:r>
              <a:endParaRPr lang="ru-RU" dirty="0"/>
            </a:p>
          </dgm:t>
        </dgm:pt>
      </mc:Fallback>
    </mc:AlternateContent>
    <dgm:pt modelId="{CEA563AA-B9BE-164D-BBBE-0B4D28276C7D}" type="parTrans" cxnId="{729694A9-0509-D849-9331-F92DEDCBBE84}">
      <dgm:prSet/>
      <dgm:spPr/>
      <dgm:t>
        <a:bodyPr/>
        <a:lstStyle/>
        <a:p>
          <a:endParaRPr lang="ru-RU"/>
        </a:p>
      </dgm:t>
    </dgm:pt>
    <dgm:pt modelId="{E64FD3E6-C8D6-7444-A1BB-2CC6DE717E69}" type="sibTrans" cxnId="{729694A9-0509-D849-9331-F92DEDCBBE84}">
      <dgm:prSet/>
      <dgm:spPr/>
      <dgm:t>
        <a:bodyPr/>
        <a:lstStyle/>
        <a:p>
          <a:endParaRPr lang="ru-RU"/>
        </a:p>
      </dgm:t>
    </dgm:pt>
    <dgm:pt modelId="{9606540A-5BBC-064E-923A-E58FD1AC912B}">
      <dgm:prSet phldrT="[Текст]"/>
      <dgm:spPr/>
      <dgm:t>
        <a:bodyPr/>
        <a:lstStyle/>
        <a:p>
          <a:r>
            <a:rPr lang="en-US" dirty="0"/>
            <a:t>Function</a:t>
          </a:r>
          <a:endParaRPr lang="ru-RU" dirty="0"/>
        </a:p>
      </dgm:t>
    </dgm:pt>
    <dgm:pt modelId="{F9F994DA-D4EE-954E-AF84-C009785DD3A2}" type="parTrans" cxnId="{E2F730B6-9C3E-104F-B303-AB44B677BFC3}">
      <dgm:prSet/>
      <dgm:spPr/>
      <dgm:t>
        <a:bodyPr/>
        <a:lstStyle/>
        <a:p>
          <a:endParaRPr lang="ru-RU"/>
        </a:p>
      </dgm:t>
    </dgm:pt>
    <dgm:pt modelId="{9E2CFDD7-16F7-014A-A101-13F219502B69}" type="sibTrans" cxnId="{E2F730B6-9C3E-104F-B303-AB44B677BFC3}">
      <dgm:prSet/>
      <dgm:spPr/>
      <dgm:t>
        <a:bodyPr/>
        <a:lstStyle/>
        <a:p>
          <a:endParaRPr lang="ru-RU"/>
        </a:p>
      </dgm:t>
    </dgm:pt>
    <dgm:pt modelId="{F7D0B467-BC12-7648-A065-051DBD3E128E}">
      <dgm:prSet phldrT="[Текст]"/>
      <dgm:spPr/>
      <dgm:t>
        <a:bodyPr/>
        <a:lstStyle/>
        <a:p>
          <a:r>
            <a:rPr lang="en-US" dirty="0"/>
            <a:t>Partial Derivatives</a:t>
          </a:r>
          <a:endParaRPr lang="ru-RU" dirty="0"/>
        </a:p>
      </dgm:t>
    </dgm:pt>
    <dgm:pt modelId="{BD62D1BC-7513-3645-AE5A-3D97433B18B1}" type="parTrans" cxnId="{4E7E7D70-0657-5342-BFA0-08861B74CA86}">
      <dgm:prSet/>
      <dgm:spPr/>
      <dgm:t>
        <a:bodyPr/>
        <a:lstStyle/>
        <a:p>
          <a:endParaRPr lang="ru-RU"/>
        </a:p>
      </dgm:t>
    </dgm:pt>
    <dgm:pt modelId="{71A1B3A3-38EB-9248-BF3A-541ECDF5D830}" type="sibTrans" cxnId="{4E7E7D70-0657-5342-BFA0-08861B74CA86}">
      <dgm:prSet/>
      <dgm:spPr/>
      <dgm:t>
        <a:bodyPr/>
        <a:lstStyle/>
        <a:p>
          <a:endParaRPr lang="ru-RU"/>
        </a:p>
      </dgm:t>
    </dgm:pt>
    <dgm:pt modelId="{8EE1CA0A-DA6E-B442-9B28-29BB291285B1}">
      <dgm:prSet phldrT="[Текст]"/>
      <dgm:spPr/>
      <dgm:t>
        <a:bodyPr/>
        <a:lstStyle/>
        <a:p>
          <a:r>
            <a:rPr lang="en-US" dirty="0"/>
            <a:t>Second partial derivatives</a:t>
          </a:r>
          <a:endParaRPr lang="ru-RU" dirty="0"/>
        </a:p>
      </dgm:t>
    </dgm:pt>
    <dgm:pt modelId="{38DBB65D-1C83-6F45-94E7-836B06C269D5}" type="parTrans" cxnId="{4BC95FBF-8FBE-BE41-B669-C9565E5D0465}">
      <dgm:prSet/>
      <dgm:spPr/>
      <dgm:t>
        <a:bodyPr/>
        <a:lstStyle/>
        <a:p>
          <a:endParaRPr lang="ru-RU"/>
        </a:p>
      </dgm:t>
    </dgm:pt>
    <dgm:pt modelId="{032DA0FD-4BE8-CA4C-A5C1-88194C00DBE7}" type="sibTrans" cxnId="{4BC95FBF-8FBE-BE41-B669-C9565E5D0465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D291F280-2512-1840-AFC8-C8B3D11A4245}">
          <dgm:prSet phldrT="[Текст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m:oMathPara>
              </a14:m>
              <a:endParaRPr lang="ru-RU" dirty="0"/>
            </a:p>
          </dgm:t>
        </dgm:pt>
      </mc:Choice>
      <mc:Fallback xmlns="">
        <dgm:pt modelId="{D291F280-2512-1840-AFC8-C8B3D11A4245}">
          <dgm:prSet phldrT="[Текст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𝑓_𝑦𝑦^′′ (𝑥,𝑦)</a:t>
              </a:r>
              <a:endParaRPr lang="ru-RU" dirty="0"/>
            </a:p>
          </dgm:t>
        </dgm:pt>
      </mc:Fallback>
    </mc:AlternateContent>
    <dgm:pt modelId="{30B8F239-ACEC-7A4D-99D5-82BA0C136CF0}" type="parTrans" cxnId="{B08652CB-8578-3549-89DB-9ED8CE4F0B12}">
      <dgm:prSet/>
      <dgm:spPr/>
      <dgm:t>
        <a:bodyPr/>
        <a:lstStyle/>
        <a:p>
          <a:endParaRPr lang="ru-RU"/>
        </a:p>
      </dgm:t>
    </dgm:pt>
    <dgm:pt modelId="{E76FD7A6-FDF2-3040-AA8A-CA9AF413EE74}" type="sibTrans" cxnId="{B08652CB-8578-3549-89DB-9ED8CE4F0B12}">
      <dgm:prSet/>
      <dgm:spPr/>
      <dgm:t>
        <a:bodyPr/>
        <a:lstStyle/>
        <a:p>
          <a:endParaRPr lang="ru-RU"/>
        </a:p>
      </dgm:t>
    </dgm:pt>
    <dgm:pt modelId="{30539667-F056-1E4A-954B-3F2E1852BBA3}" type="pres">
      <dgm:prSet presAssocID="{4B66CFFA-0C50-0E41-9B9F-822A4F0C3496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04F57CE-5529-6149-AD4F-057B92EEDBB7}" type="pres">
      <dgm:prSet presAssocID="{4B66CFFA-0C50-0E41-9B9F-822A4F0C3496}" presName="hierFlow" presStyleCnt="0"/>
      <dgm:spPr/>
    </dgm:pt>
    <dgm:pt modelId="{14D25A4A-9AFF-5343-A0F0-AA79E5B61578}" type="pres">
      <dgm:prSet presAssocID="{4B66CFFA-0C50-0E41-9B9F-822A4F0C3496}" presName="firstBuf" presStyleCnt="0"/>
      <dgm:spPr/>
    </dgm:pt>
    <dgm:pt modelId="{2191F208-5DF6-B347-B4EC-498DBF271826}" type="pres">
      <dgm:prSet presAssocID="{4B66CFFA-0C50-0E41-9B9F-822A4F0C3496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D68E441-8A40-594A-A45F-859162301402}" type="pres">
      <dgm:prSet presAssocID="{34C2F38E-6AE3-B74D-8ECF-E47EEF68D85C}" presName="Name17" presStyleCnt="0"/>
      <dgm:spPr/>
    </dgm:pt>
    <dgm:pt modelId="{C41A3806-D072-2F45-BB6C-40A5D51C088F}" type="pres">
      <dgm:prSet presAssocID="{34C2F38E-6AE3-B74D-8ECF-E47EEF68D85C}" presName="level1Shape" presStyleLbl="node0" presStyleIdx="0" presStyleCnt="1">
        <dgm:presLayoutVars>
          <dgm:chPref val="3"/>
        </dgm:presLayoutVars>
      </dgm:prSet>
      <dgm:spPr/>
    </dgm:pt>
    <dgm:pt modelId="{589406E2-459C-A94E-912F-E1ACE71C9F10}" type="pres">
      <dgm:prSet presAssocID="{34C2F38E-6AE3-B74D-8ECF-E47EEF68D85C}" presName="hierChild2" presStyleCnt="0"/>
      <dgm:spPr/>
    </dgm:pt>
    <dgm:pt modelId="{EE0A5EE4-3BF9-494F-8405-CC5CBA63FB2C}" type="pres">
      <dgm:prSet presAssocID="{5ECCC8D4-214C-7643-ACB4-9928DE77D2A6}" presName="Name25" presStyleLbl="parChTrans1D2" presStyleIdx="0" presStyleCnt="2"/>
      <dgm:spPr/>
    </dgm:pt>
    <dgm:pt modelId="{2D03F14F-58A1-FF4C-B10B-27E46706B3A8}" type="pres">
      <dgm:prSet presAssocID="{5ECCC8D4-214C-7643-ACB4-9928DE77D2A6}" presName="connTx" presStyleLbl="parChTrans1D2" presStyleIdx="0" presStyleCnt="2"/>
      <dgm:spPr/>
    </dgm:pt>
    <dgm:pt modelId="{FC569ADB-1842-B143-A1FF-52420ECC5A28}" type="pres">
      <dgm:prSet presAssocID="{43BBE8FA-2ACF-8044-A76B-5E2C7521BE47}" presName="Name30" presStyleCnt="0"/>
      <dgm:spPr/>
    </dgm:pt>
    <dgm:pt modelId="{EE34FF76-595D-3042-9ADC-F77047709B38}" type="pres">
      <dgm:prSet presAssocID="{43BBE8FA-2ACF-8044-A76B-5E2C7521BE47}" presName="level2Shape" presStyleLbl="node2" presStyleIdx="0" presStyleCnt="2"/>
      <dgm:spPr/>
    </dgm:pt>
    <dgm:pt modelId="{BF5DE336-06BB-B948-A4EE-E6393AB3A82F}" type="pres">
      <dgm:prSet presAssocID="{43BBE8FA-2ACF-8044-A76B-5E2C7521BE47}" presName="hierChild3" presStyleCnt="0"/>
      <dgm:spPr/>
    </dgm:pt>
    <dgm:pt modelId="{16309DF3-696A-464C-ADE3-910418A9580E}" type="pres">
      <dgm:prSet presAssocID="{A051E8C4-B299-4D4B-8E1C-C3B6B758A5A4}" presName="Name25" presStyleLbl="parChTrans1D3" presStyleIdx="0" presStyleCnt="4"/>
      <dgm:spPr/>
    </dgm:pt>
    <dgm:pt modelId="{A861CA0C-98C1-ED43-804B-9FA0D855BB4B}" type="pres">
      <dgm:prSet presAssocID="{A051E8C4-B299-4D4B-8E1C-C3B6B758A5A4}" presName="connTx" presStyleLbl="parChTrans1D3" presStyleIdx="0" presStyleCnt="4"/>
      <dgm:spPr/>
    </dgm:pt>
    <dgm:pt modelId="{16720449-F304-F640-8102-0DB9B358822E}" type="pres">
      <dgm:prSet presAssocID="{5E4DDDBE-31FE-6242-A05C-F17941593D3C}" presName="Name30" presStyleCnt="0"/>
      <dgm:spPr/>
    </dgm:pt>
    <dgm:pt modelId="{DBA891E1-9D36-0E49-8B65-644948AC8FC2}" type="pres">
      <dgm:prSet presAssocID="{5E4DDDBE-31FE-6242-A05C-F17941593D3C}" presName="level2Shape" presStyleLbl="node3" presStyleIdx="0" presStyleCnt="4" custScaleX="113727" custLinFactNeighborX="11213" custLinFactNeighborY="2568"/>
      <dgm:spPr/>
    </dgm:pt>
    <dgm:pt modelId="{29527E5C-6F71-694B-B2FD-4952E4B1811F}" type="pres">
      <dgm:prSet presAssocID="{5E4DDDBE-31FE-6242-A05C-F17941593D3C}" presName="hierChild3" presStyleCnt="0"/>
      <dgm:spPr/>
    </dgm:pt>
    <dgm:pt modelId="{B7E8046E-B748-D244-8102-61F2F70C827F}" type="pres">
      <dgm:prSet presAssocID="{F676FE06-3E22-A640-B63E-CC988B83AA6F}" presName="Name25" presStyleLbl="parChTrans1D3" presStyleIdx="1" presStyleCnt="4"/>
      <dgm:spPr/>
    </dgm:pt>
    <dgm:pt modelId="{20FF9743-AF04-414C-ACFD-2D11C2F56291}" type="pres">
      <dgm:prSet presAssocID="{F676FE06-3E22-A640-B63E-CC988B83AA6F}" presName="connTx" presStyleLbl="parChTrans1D3" presStyleIdx="1" presStyleCnt="4"/>
      <dgm:spPr/>
    </dgm:pt>
    <dgm:pt modelId="{FDE1F79C-303E-0449-8923-60CCBD32C378}" type="pres">
      <dgm:prSet presAssocID="{01F5E2C2-66C8-2542-870E-AD7478E7BFFA}" presName="Name30" presStyleCnt="0"/>
      <dgm:spPr/>
    </dgm:pt>
    <dgm:pt modelId="{39C5A798-913B-F54D-A1D6-015765200C41}" type="pres">
      <dgm:prSet presAssocID="{01F5E2C2-66C8-2542-870E-AD7478E7BFFA}" presName="level2Shape" presStyleLbl="node3" presStyleIdx="1" presStyleCnt="4" custScaleX="113727" custLinFactNeighborX="11213" custLinFactNeighborY="5201"/>
      <dgm:spPr/>
    </dgm:pt>
    <dgm:pt modelId="{3B1C5820-2108-224E-A938-32498527C963}" type="pres">
      <dgm:prSet presAssocID="{01F5E2C2-66C8-2542-870E-AD7478E7BFFA}" presName="hierChild3" presStyleCnt="0"/>
      <dgm:spPr/>
    </dgm:pt>
    <dgm:pt modelId="{8BB460D7-DF2E-7B43-8220-90AB3D853458}" type="pres">
      <dgm:prSet presAssocID="{F13DA279-1CE4-2C47-BB55-E7840B6BCCF6}" presName="Name25" presStyleLbl="parChTrans1D2" presStyleIdx="1" presStyleCnt="2"/>
      <dgm:spPr/>
    </dgm:pt>
    <dgm:pt modelId="{73408FB6-F3C6-DC45-B658-C7ADE16C9CC1}" type="pres">
      <dgm:prSet presAssocID="{F13DA279-1CE4-2C47-BB55-E7840B6BCCF6}" presName="connTx" presStyleLbl="parChTrans1D2" presStyleIdx="1" presStyleCnt="2"/>
      <dgm:spPr/>
    </dgm:pt>
    <dgm:pt modelId="{FE425155-6CB5-7246-9CF4-FBEE660DEBE6}" type="pres">
      <dgm:prSet presAssocID="{9D138348-74CD-F842-97C7-015D0C213B37}" presName="Name30" presStyleCnt="0"/>
      <dgm:spPr/>
    </dgm:pt>
    <dgm:pt modelId="{126448EF-EF9E-4E4F-A886-F64E27747807}" type="pres">
      <dgm:prSet presAssocID="{9D138348-74CD-F842-97C7-015D0C213B37}" presName="level2Shape" presStyleLbl="node2" presStyleIdx="1" presStyleCnt="2"/>
      <dgm:spPr/>
    </dgm:pt>
    <dgm:pt modelId="{3B336772-CF0F-0845-9A87-2B8EA9693C2D}" type="pres">
      <dgm:prSet presAssocID="{9D138348-74CD-F842-97C7-015D0C213B37}" presName="hierChild3" presStyleCnt="0"/>
      <dgm:spPr/>
    </dgm:pt>
    <dgm:pt modelId="{3B5587BB-6AA2-1B42-8A25-79B7D634F496}" type="pres">
      <dgm:prSet presAssocID="{CEA563AA-B9BE-164D-BBBE-0B4D28276C7D}" presName="Name25" presStyleLbl="parChTrans1D3" presStyleIdx="2" presStyleCnt="4"/>
      <dgm:spPr/>
    </dgm:pt>
    <dgm:pt modelId="{AA454BB9-2FBD-B74D-A415-68476D714E03}" type="pres">
      <dgm:prSet presAssocID="{CEA563AA-B9BE-164D-BBBE-0B4D28276C7D}" presName="connTx" presStyleLbl="parChTrans1D3" presStyleIdx="2" presStyleCnt="4"/>
      <dgm:spPr/>
    </dgm:pt>
    <dgm:pt modelId="{4488F604-8E51-564E-8267-835BA90E3555}" type="pres">
      <dgm:prSet presAssocID="{71CF75D9-394F-BC4F-9E1A-D586DCCD117D}" presName="Name30" presStyleCnt="0"/>
      <dgm:spPr/>
    </dgm:pt>
    <dgm:pt modelId="{F150F0B0-F191-D044-8FF0-510B5D8D7D36}" type="pres">
      <dgm:prSet presAssocID="{71CF75D9-394F-BC4F-9E1A-D586DCCD117D}" presName="level2Shape" presStyleLbl="node3" presStyleIdx="2" presStyleCnt="4" custScaleX="113727" custLinFactNeighborX="11213" custLinFactNeighborY="-2192"/>
      <dgm:spPr/>
    </dgm:pt>
    <dgm:pt modelId="{785946FE-7454-CC4F-A5E3-92B70C304764}" type="pres">
      <dgm:prSet presAssocID="{71CF75D9-394F-BC4F-9E1A-D586DCCD117D}" presName="hierChild3" presStyleCnt="0"/>
      <dgm:spPr/>
    </dgm:pt>
    <dgm:pt modelId="{4CDE5684-C2F4-DD41-830A-1E1B269A4481}" type="pres">
      <dgm:prSet presAssocID="{30B8F239-ACEC-7A4D-99D5-82BA0C136CF0}" presName="Name25" presStyleLbl="parChTrans1D3" presStyleIdx="3" presStyleCnt="4"/>
      <dgm:spPr/>
    </dgm:pt>
    <dgm:pt modelId="{65A31FE1-FD9E-9A47-9FB5-674BB1476A4A}" type="pres">
      <dgm:prSet presAssocID="{30B8F239-ACEC-7A4D-99D5-82BA0C136CF0}" presName="connTx" presStyleLbl="parChTrans1D3" presStyleIdx="3" presStyleCnt="4"/>
      <dgm:spPr/>
    </dgm:pt>
    <dgm:pt modelId="{43D0C000-A2AF-BE4A-9092-5F72D3CF2D65}" type="pres">
      <dgm:prSet presAssocID="{D291F280-2512-1840-AFC8-C8B3D11A4245}" presName="Name30" presStyleCnt="0"/>
      <dgm:spPr/>
    </dgm:pt>
    <dgm:pt modelId="{BA0AF452-DC80-6C4F-81B9-2796333521F1}" type="pres">
      <dgm:prSet presAssocID="{D291F280-2512-1840-AFC8-C8B3D11A4245}" presName="level2Shape" presStyleLbl="node3" presStyleIdx="3" presStyleCnt="4" custScaleX="113727" custLinFactNeighborX="11213" custLinFactNeighborY="2372"/>
      <dgm:spPr/>
    </dgm:pt>
    <dgm:pt modelId="{44E7A96B-F3A6-EB40-9D2E-A64A7FCBBCD7}" type="pres">
      <dgm:prSet presAssocID="{D291F280-2512-1840-AFC8-C8B3D11A4245}" presName="hierChild3" presStyleCnt="0"/>
      <dgm:spPr/>
    </dgm:pt>
    <dgm:pt modelId="{5B5A871C-942A-8243-B035-16C564AD3819}" type="pres">
      <dgm:prSet presAssocID="{4B66CFFA-0C50-0E41-9B9F-822A4F0C3496}" presName="bgShapesFlow" presStyleCnt="0"/>
      <dgm:spPr/>
    </dgm:pt>
    <dgm:pt modelId="{64110C60-A73D-FE41-8F83-700029777470}" type="pres">
      <dgm:prSet presAssocID="{9606540A-5BBC-064E-923A-E58FD1AC912B}" presName="rectComp" presStyleCnt="0"/>
      <dgm:spPr/>
    </dgm:pt>
    <dgm:pt modelId="{74C00C43-600C-1940-823B-87B33E4B935F}" type="pres">
      <dgm:prSet presAssocID="{9606540A-5BBC-064E-923A-E58FD1AC912B}" presName="bgRect" presStyleLbl="bgShp" presStyleIdx="0" presStyleCnt="3" custScaleY="46844"/>
      <dgm:spPr/>
    </dgm:pt>
    <dgm:pt modelId="{B29F9316-2BF1-8346-B46B-C3A8AF3916D9}" type="pres">
      <dgm:prSet presAssocID="{9606540A-5BBC-064E-923A-E58FD1AC912B}" presName="bgRectTx" presStyleLbl="bgShp" presStyleIdx="0" presStyleCnt="3">
        <dgm:presLayoutVars>
          <dgm:bulletEnabled val="1"/>
        </dgm:presLayoutVars>
      </dgm:prSet>
      <dgm:spPr/>
    </dgm:pt>
    <dgm:pt modelId="{8725DE4D-457D-AA4C-90B7-3CEC8FAF97D6}" type="pres">
      <dgm:prSet presAssocID="{9606540A-5BBC-064E-923A-E58FD1AC912B}" presName="spComp" presStyleCnt="0"/>
      <dgm:spPr/>
    </dgm:pt>
    <dgm:pt modelId="{31436354-976F-7941-BB85-ED1C0100E8A8}" type="pres">
      <dgm:prSet presAssocID="{9606540A-5BBC-064E-923A-E58FD1AC912B}" presName="hSp" presStyleCnt="0"/>
      <dgm:spPr/>
    </dgm:pt>
    <dgm:pt modelId="{95B8AD1B-D912-EC42-AE01-BD98C82C206A}" type="pres">
      <dgm:prSet presAssocID="{F7D0B467-BC12-7648-A065-051DBD3E128E}" presName="rectComp" presStyleCnt="0"/>
      <dgm:spPr/>
    </dgm:pt>
    <dgm:pt modelId="{39C71F20-408B-514F-8153-E7D03C68CB3F}" type="pres">
      <dgm:prSet presAssocID="{F7D0B467-BC12-7648-A065-051DBD3E128E}" presName="bgRect" presStyleLbl="bgShp" presStyleIdx="1" presStyleCnt="3" custScaleY="82281"/>
      <dgm:spPr/>
    </dgm:pt>
    <dgm:pt modelId="{FE11D5ED-3CDF-FF43-B1C0-736D6F7C6EF6}" type="pres">
      <dgm:prSet presAssocID="{F7D0B467-BC12-7648-A065-051DBD3E128E}" presName="bgRectTx" presStyleLbl="bgShp" presStyleIdx="1" presStyleCnt="3">
        <dgm:presLayoutVars>
          <dgm:bulletEnabled val="1"/>
        </dgm:presLayoutVars>
      </dgm:prSet>
      <dgm:spPr/>
    </dgm:pt>
    <dgm:pt modelId="{8F41C3F6-70DA-2C4D-8952-6F1D851AD698}" type="pres">
      <dgm:prSet presAssocID="{F7D0B467-BC12-7648-A065-051DBD3E128E}" presName="spComp" presStyleCnt="0"/>
      <dgm:spPr/>
    </dgm:pt>
    <dgm:pt modelId="{04C9799E-F4D2-0A46-B23C-D69A14ED5E16}" type="pres">
      <dgm:prSet presAssocID="{F7D0B467-BC12-7648-A065-051DBD3E128E}" presName="hSp" presStyleCnt="0"/>
      <dgm:spPr/>
    </dgm:pt>
    <dgm:pt modelId="{1D3EBDB6-03B3-8240-9CB1-715D8319E882}" type="pres">
      <dgm:prSet presAssocID="{8EE1CA0A-DA6E-B442-9B28-29BB291285B1}" presName="rectComp" presStyleCnt="0"/>
      <dgm:spPr/>
    </dgm:pt>
    <dgm:pt modelId="{B1D41733-E3C1-3E48-92C3-A654FC39A83B}" type="pres">
      <dgm:prSet presAssocID="{8EE1CA0A-DA6E-B442-9B28-29BB291285B1}" presName="bgRect" presStyleLbl="bgShp" presStyleIdx="2" presStyleCnt="3" custScaleX="122295"/>
      <dgm:spPr/>
    </dgm:pt>
    <dgm:pt modelId="{3FD50F08-9F93-E04A-82EA-3D0670EF7FB0}" type="pres">
      <dgm:prSet presAssocID="{8EE1CA0A-DA6E-B442-9B28-29BB291285B1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26D9D10F-4898-1D4F-B5FB-6E9CBEB600A0}" type="presOf" srcId="{8EE1CA0A-DA6E-B442-9B28-29BB291285B1}" destId="{3FD50F08-9F93-E04A-82EA-3D0670EF7FB0}" srcOrd="1" destOrd="0" presId="urn:microsoft.com/office/officeart/2005/8/layout/hierarchy5"/>
    <dgm:cxn modelId="{A0891B10-F681-6D4A-B29D-B59855068FC1}" srcId="{34C2F38E-6AE3-B74D-8ECF-E47EEF68D85C}" destId="{9D138348-74CD-F842-97C7-015D0C213B37}" srcOrd="1" destOrd="0" parTransId="{F13DA279-1CE4-2C47-BB55-E7840B6BCCF6}" sibTransId="{04F68195-FDCE-0647-9CEE-4568386E5E07}"/>
    <dgm:cxn modelId="{27759C17-4CC8-CF44-A981-5AD7BFCEEE8D}" type="presOf" srcId="{F13DA279-1CE4-2C47-BB55-E7840B6BCCF6}" destId="{73408FB6-F3C6-DC45-B658-C7ADE16C9CC1}" srcOrd="1" destOrd="0" presId="urn:microsoft.com/office/officeart/2005/8/layout/hierarchy5"/>
    <dgm:cxn modelId="{42A78F1E-DEB4-264C-8EE6-EB4D3B61273B}" type="presOf" srcId="{43BBE8FA-2ACF-8044-A76B-5E2C7521BE47}" destId="{EE34FF76-595D-3042-9ADC-F77047709B38}" srcOrd="0" destOrd="0" presId="urn:microsoft.com/office/officeart/2005/8/layout/hierarchy5"/>
    <dgm:cxn modelId="{80234130-7193-F243-8D48-970301EA72EE}" type="presOf" srcId="{5ECCC8D4-214C-7643-ACB4-9928DE77D2A6}" destId="{2D03F14F-58A1-FF4C-B10B-27E46706B3A8}" srcOrd="1" destOrd="0" presId="urn:microsoft.com/office/officeart/2005/8/layout/hierarchy5"/>
    <dgm:cxn modelId="{60EEDD30-3F62-A644-BF52-17A538B955DE}" srcId="{43BBE8FA-2ACF-8044-A76B-5E2C7521BE47}" destId="{01F5E2C2-66C8-2542-870E-AD7478E7BFFA}" srcOrd="1" destOrd="0" parTransId="{F676FE06-3E22-A640-B63E-CC988B83AA6F}" sibTransId="{FE3C466D-86FF-3248-B91F-1D331DFEA2BE}"/>
    <dgm:cxn modelId="{DE9CDE3D-F83D-4C48-87FD-F3067AEC1F26}" type="presOf" srcId="{8EE1CA0A-DA6E-B442-9B28-29BB291285B1}" destId="{B1D41733-E3C1-3E48-92C3-A654FC39A83B}" srcOrd="0" destOrd="0" presId="urn:microsoft.com/office/officeart/2005/8/layout/hierarchy5"/>
    <dgm:cxn modelId="{DAA48F4E-4420-0C4D-9998-33179F0FA8EC}" type="presOf" srcId="{9D138348-74CD-F842-97C7-015D0C213B37}" destId="{126448EF-EF9E-4E4F-A886-F64E27747807}" srcOrd="0" destOrd="0" presId="urn:microsoft.com/office/officeart/2005/8/layout/hierarchy5"/>
    <dgm:cxn modelId="{FFB0BA5D-D25B-574B-B958-3116E6F9504E}" type="presOf" srcId="{34C2F38E-6AE3-B74D-8ECF-E47EEF68D85C}" destId="{C41A3806-D072-2F45-BB6C-40A5D51C088F}" srcOrd="0" destOrd="0" presId="urn:microsoft.com/office/officeart/2005/8/layout/hierarchy5"/>
    <dgm:cxn modelId="{E5A7B668-345D-854D-B05E-8ED6614E4D6D}" srcId="{4B66CFFA-0C50-0E41-9B9F-822A4F0C3496}" destId="{34C2F38E-6AE3-B74D-8ECF-E47EEF68D85C}" srcOrd="0" destOrd="0" parTransId="{1A9DFB31-F5BC-1949-8891-A88C4556E884}" sibTransId="{1840FE25-7C36-724A-8B81-4F6E51EFE9D2}"/>
    <dgm:cxn modelId="{4E7E7D70-0657-5342-BFA0-08861B74CA86}" srcId="{4B66CFFA-0C50-0E41-9B9F-822A4F0C3496}" destId="{F7D0B467-BC12-7648-A065-051DBD3E128E}" srcOrd="2" destOrd="0" parTransId="{BD62D1BC-7513-3645-AE5A-3D97433B18B1}" sibTransId="{71A1B3A3-38EB-9248-BF3A-541ECDF5D830}"/>
    <dgm:cxn modelId="{58115A75-1E63-CD47-80AE-F8B1309CBC9A}" type="presOf" srcId="{71CF75D9-394F-BC4F-9E1A-D586DCCD117D}" destId="{F150F0B0-F191-D044-8FF0-510B5D8D7D36}" srcOrd="0" destOrd="0" presId="urn:microsoft.com/office/officeart/2005/8/layout/hierarchy5"/>
    <dgm:cxn modelId="{D6D64679-C814-584F-A842-6E514BE3BFBD}" type="presOf" srcId="{F7D0B467-BC12-7648-A065-051DBD3E128E}" destId="{FE11D5ED-3CDF-FF43-B1C0-736D6F7C6EF6}" srcOrd="1" destOrd="0" presId="urn:microsoft.com/office/officeart/2005/8/layout/hierarchy5"/>
    <dgm:cxn modelId="{8E32CE86-B5F8-EE41-8F85-9CECAC168B7E}" type="presOf" srcId="{4B66CFFA-0C50-0E41-9B9F-822A4F0C3496}" destId="{30539667-F056-1E4A-954B-3F2E1852BBA3}" srcOrd="0" destOrd="0" presId="urn:microsoft.com/office/officeart/2005/8/layout/hierarchy5"/>
    <dgm:cxn modelId="{1353BB89-A6A9-7443-B64C-1B4C028DCB4D}" srcId="{43BBE8FA-2ACF-8044-A76B-5E2C7521BE47}" destId="{5E4DDDBE-31FE-6242-A05C-F17941593D3C}" srcOrd="0" destOrd="0" parTransId="{A051E8C4-B299-4D4B-8E1C-C3B6B758A5A4}" sibTransId="{DAF5ADC3-433A-4947-A595-FB44DB2A5DE2}"/>
    <dgm:cxn modelId="{0F1DEB8C-F024-4246-968C-77B2E3351AA8}" type="presOf" srcId="{01F5E2C2-66C8-2542-870E-AD7478E7BFFA}" destId="{39C5A798-913B-F54D-A1D6-015765200C41}" srcOrd="0" destOrd="0" presId="urn:microsoft.com/office/officeart/2005/8/layout/hierarchy5"/>
    <dgm:cxn modelId="{2859CD91-E777-AD43-AE7C-21FF486A3544}" type="presOf" srcId="{9606540A-5BBC-064E-923A-E58FD1AC912B}" destId="{74C00C43-600C-1940-823B-87B33E4B935F}" srcOrd="0" destOrd="0" presId="urn:microsoft.com/office/officeart/2005/8/layout/hierarchy5"/>
    <dgm:cxn modelId="{591FE89D-929C-A741-9116-B548D1B4D714}" type="presOf" srcId="{30B8F239-ACEC-7A4D-99D5-82BA0C136CF0}" destId="{4CDE5684-C2F4-DD41-830A-1E1B269A4481}" srcOrd="0" destOrd="0" presId="urn:microsoft.com/office/officeart/2005/8/layout/hierarchy5"/>
    <dgm:cxn modelId="{2B2876A1-48C1-1E49-8F1D-3ADF84D62F3F}" srcId="{34C2F38E-6AE3-B74D-8ECF-E47EEF68D85C}" destId="{43BBE8FA-2ACF-8044-A76B-5E2C7521BE47}" srcOrd="0" destOrd="0" parTransId="{5ECCC8D4-214C-7643-ACB4-9928DE77D2A6}" sibTransId="{5C291D7E-2D46-F144-BEC1-27FF011758C2}"/>
    <dgm:cxn modelId="{729694A9-0509-D849-9331-F92DEDCBBE84}" srcId="{9D138348-74CD-F842-97C7-015D0C213B37}" destId="{71CF75D9-394F-BC4F-9E1A-D586DCCD117D}" srcOrd="0" destOrd="0" parTransId="{CEA563AA-B9BE-164D-BBBE-0B4D28276C7D}" sibTransId="{E64FD3E6-C8D6-7444-A1BB-2CC6DE717E69}"/>
    <dgm:cxn modelId="{0083C9A9-114B-D549-ACB2-B859616E9D14}" type="presOf" srcId="{F676FE06-3E22-A640-B63E-CC988B83AA6F}" destId="{B7E8046E-B748-D244-8102-61F2F70C827F}" srcOrd="0" destOrd="0" presId="urn:microsoft.com/office/officeart/2005/8/layout/hierarchy5"/>
    <dgm:cxn modelId="{E2F730B6-9C3E-104F-B303-AB44B677BFC3}" srcId="{4B66CFFA-0C50-0E41-9B9F-822A4F0C3496}" destId="{9606540A-5BBC-064E-923A-E58FD1AC912B}" srcOrd="1" destOrd="0" parTransId="{F9F994DA-D4EE-954E-AF84-C009785DD3A2}" sibTransId="{9E2CFDD7-16F7-014A-A101-13F219502B69}"/>
    <dgm:cxn modelId="{4BC95FBF-8FBE-BE41-B669-C9565E5D0465}" srcId="{4B66CFFA-0C50-0E41-9B9F-822A4F0C3496}" destId="{8EE1CA0A-DA6E-B442-9B28-29BB291285B1}" srcOrd="3" destOrd="0" parTransId="{38DBB65D-1C83-6F45-94E7-836B06C269D5}" sibTransId="{032DA0FD-4BE8-CA4C-A5C1-88194C00DBE7}"/>
    <dgm:cxn modelId="{095ECDBF-B2C2-1747-84D8-803AE6711E6C}" type="presOf" srcId="{D291F280-2512-1840-AFC8-C8B3D11A4245}" destId="{BA0AF452-DC80-6C4F-81B9-2796333521F1}" srcOrd="0" destOrd="0" presId="urn:microsoft.com/office/officeart/2005/8/layout/hierarchy5"/>
    <dgm:cxn modelId="{8FD637C0-2856-9240-AE82-B8CE5A9172AB}" type="presOf" srcId="{30B8F239-ACEC-7A4D-99D5-82BA0C136CF0}" destId="{65A31FE1-FD9E-9A47-9FB5-674BB1476A4A}" srcOrd="1" destOrd="0" presId="urn:microsoft.com/office/officeart/2005/8/layout/hierarchy5"/>
    <dgm:cxn modelId="{55AEE9CA-7D1F-8342-952B-4D05D66E2D3F}" type="presOf" srcId="{F13DA279-1CE4-2C47-BB55-E7840B6BCCF6}" destId="{8BB460D7-DF2E-7B43-8220-90AB3D853458}" srcOrd="0" destOrd="0" presId="urn:microsoft.com/office/officeart/2005/8/layout/hierarchy5"/>
    <dgm:cxn modelId="{B08652CB-8578-3549-89DB-9ED8CE4F0B12}" srcId="{9D138348-74CD-F842-97C7-015D0C213B37}" destId="{D291F280-2512-1840-AFC8-C8B3D11A4245}" srcOrd="1" destOrd="0" parTransId="{30B8F239-ACEC-7A4D-99D5-82BA0C136CF0}" sibTransId="{E76FD7A6-FDF2-3040-AA8A-CA9AF413EE74}"/>
    <dgm:cxn modelId="{2E8C0FD0-B351-C440-8D04-A4E83A5C3BC3}" type="presOf" srcId="{9606540A-5BBC-064E-923A-E58FD1AC912B}" destId="{B29F9316-2BF1-8346-B46B-C3A8AF3916D9}" srcOrd="1" destOrd="0" presId="urn:microsoft.com/office/officeart/2005/8/layout/hierarchy5"/>
    <dgm:cxn modelId="{74AC1FD1-CEAD-E84F-A8B1-5BA6F515A966}" type="presOf" srcId="{A051E8C4-B299-4D4B-8E1C-C3B6B758A5A4}" destId="{A861CA0C-98C1-ED43-804B-9FA0D855BB4B}" srcOrd="1" destOrd="0" presId="urn:microsoft.com/office/officeart/2005/8/layout/hierarchy5"/>
    <dgm:cxn modelId="{EB03E6E8-7C5B-F046-9B01-A87331756A5E}" type="presOf" srcId="{5ECCC8D4-214C-7643-ACB4-9928DE77D2A6}" destId="{EE0A5EE4-3BF9-494F-8405-CC5CBA63FB2C}" srcOrd="0" destOrd="0" presId="urn:microsoft.com/office/officeart/2005/8/layout/hierarchy5"/>
    <dgm:cxn modelId="{31ABE6E8-A717-514D-88D6-FB390975921C}" type="presOf" srcId="{CEA563AA-B9BE-164D-BBBE-0B4D28276C7D}" destId="{AA454BB9-2FBD-B74D-A415-68476D714E03}" srcOrd="1" destOrd="0" presId="urn:microsoft.com/office/officeart/2005/8/layout/hierarchy5"/>
    <dgm:cxn modelId="{44BF8AEA-A015-A44A-B0C4-DE6C07C82B27}" type="presOf" srcId="{F676FE06-3E22-A640-B63E-CC988B83AA6F}" destId="{20FF9743-AF04-414C-ACFD-2D11C2F56291}" srcOrd="1" destOrd="0" presId="urn:microsoft.com/office/officeart/2005/8/layout/hierarchy5"/>
    <dgm:cxn modelId="{DBADB7F0-EF8C-FE45-945E-5D1ABCC4B862}" type="presOf" srcId="{F7D0B467-BC12-7648-A065-051DBD3E128E}" destId="{39C71F20-408B-514F-8153-E7D03C68CB3F}" srcOrd="0" destOrd="0" presId="urn:microsoft.com/office/officeart/2005/8/layout/hierarchy5"/>
    <dgm:cxn modelId="{CAD951F2-C56C-CF42-B565-B3DE4ACAEB23}" type="presOf" srcId="{5E4DDDBE-31FE-6242-A05C-F17941593D3C}" destId="{DBA891E1-9D36-0E49-8B65-644948AC8FC2}" srcOrd="0" destOrd="0" presId="urn:microsoft.com/office/officeart/2005/8/layout/hierarchy5"/>
    <dgm:cxn modelId="{97E5D8F8-FCB7-CA44-B83C-3B7FB2983E58}" type="presOf" srcId="{A051E8C4-B299-4D4B-8E1C-C3B6B758A5A4}" destId="{16309DF3-696A-464C-ADE3-910418A9580E}" srcOrd="0" destOrd="0" presId="urn:microsoft.com/office/officeart/2005/8/layout/hierarchy5"/>
    <dgm:cxn modelId="{967A3FFF-5B89-8E4B-98A2-15DFB0223955}" type="presOf" srcId="{CEA563AA-B9BE-164D-BBBE-0B4D28276C7D}" destId="{3B5587BB-6AA2-1B42-8A25-79B7D634F496}" srcOrd="0" destOrd="0" presId="urn:microsoft.com/office/officeart/2005/8/layout/hierarchy5"/>
    <dgm:cxn modelId="{003EA963-C58D-5849-80B6-E40C80A1BDB0}" type="presParOf" srcId="{30539667-F056-1E4A-954B-3F2E1852BBA3}" destId="{304F57CE-5529-6149-AD4F-057B92EEDBB7}" srcOrd="0" destOrd="0" presId="urn:microsoft.com/office/officeart/2005/8/layout/hierarchy5"/>
    <dgm:cxn modelId="{B73A4698-EF95-944F-8507-56EB8AF91476}" type="presParOf" srcId="{304F57CE-5529-6149-AD4F-057B92EEDBB7}" destId="{14D25A4A-9AFF-5343-A0F0-AA79E5B61578}" srcOrd="0" destOrd="0" presId="urn:microsoft.com/office/officeart/2005/8/layout/hierarchy5"/>
    <dgm:cxn modelId="{13FA9C5F-BBE6-334D-91B9-E70D92AA5B56}" type="presParOf" srcId="{304F57CE-5529-6149-AD4F-057B92EEDBB7}" destId="{2191F208-5DF6-B347-B4EC-498DBF271826}" srcOrd="1" destOrd="0" presId="urn:microsoft.com/office/officeart/2005/8/layout/hierarchy5"/>
    <dgm:cxn modelId="{6A437C76-6A5A-C046-BAD8-CAAFB7A8631A}" type="presParOf" srcId="{2191F208-5DF6-B347-B4EC-498DBF271826}" destId="{3D68E441-8A40-594A-A45F-859162301402}" srcOrd="0" destOrd="0" presId="urn:microsoft.com/office/officeart/2005/8/layout/hierarchy5"/>
    <dgm:cxn modelId="{E34082C6-A344-0845-BF9E-8C78323F4B0D}" type="presParOf" srcId="{3D68E441-8A40-594A-A45F-859162301402}" destId="{C41A3806-D072-2F45-BB6C-40A5D51C088F}" srcOrd="0" destOrd="0" presId="urn:microsoft.com/office/officeart/2005/8/layout/hierarchy5"/>
    <dgm:cxn modelId="{07F2B1D7-09A8-EA4B-81E9-46CA29658C68}" type="presParOf" srcId="{3D68E441-8A40-594A-A45F-859162301402}" destId="{589406E2-459C-A94E-912F-E1ACE71C9F10}" srcOrd="1" destOrd="0" presId="urn:microsoft.com/office/officeart/2005/8/layout/hierarchy5"/>
    <dgm:cxn modelId="{BD773773-4594-6F43-AC96-4A4A0A0AC19C}" type="presParOf" srcId="{589406E2-459C-A94E-912F-E1ACE71C9F10}" destId="{EE0A5EE4-3BF9-494F-8405-CC5CBA63FB2C}" srcOrd="0" destOrd="0" presId="urn:microsoft.com/office/officeart/2005/8/layout/hierarchy5"/>
    <dgm:cxn modelId="{59E6FC4E-DDBA-4C49-827D-7687E65AC9E5}" type="presParOf" srcId="{EE0A5EE4-3BF9-494F-8405-CC5CBA63FB2C}" destId="{2D03F14F-58A1-FF4C-B10B-27E46706B3A8}" srcOrd="0" destOrd="0" presId="urn:microsoft.com/office/officeart/2005/8/layout/hierarchy5"/>
    <dgm:cxn modelId="{0D772C33-7FC6-A44E-83E8-DB741D4F1880}" type="presParOf" srcId="{589406E2-459C-A94E-912F-E1ACE71C9F10}" destId="{FC569ADB-1842-B143-A1FF-52420ECC5A28}" srcOrd="1" destOrd="0" presId="urn:microsoft.com/office/officeart/2005/8/layout/hierarchy5"/>
    <dgm:cxn modelId="{C0AF6300-6077-9546-A571-EEAE377C547C}" type="presParOf" srcId="{FC569ADB-1842-B143-A1FF-52420ECC5A28}" destId="{EE34FF76-595D-3042-9ADC-F77047709B38}" srcOrd="0" destOrd="0" presId="urn:microsoft.com/office/officeart/2005/8/layout/hierarchy5"/>
    <dgm:cxn modelId="{B87F1EA5-20BC-BC41-B9EC-7306A04A0D6A}" type="presParOf" srcId="{FC569ADB-1842-B143-A1FF-52420ECC5A28}" destId="{BF5DE336-06BB-B948-A4EE-E6393AB3A82F}" srcOrd="1" destOrd="0" presId="urn:microsoft.com/office/officeart/2005/8/layout/hierarchy5"/>
    <dgm:cxn modelId="{90E59B20-0CA1-7043-8CC0-520544B971BF}" type="presParOf" srcId="{BF5DE336-06BB-B948-A4EE-E6393AB3A82F}" destId="{16309DF3-696A-464C-ADE3-910418A9580E}" srcOrd="0" destOrd="0" presId="urn:microsoft.com/office/officeart/2005/8/layout/hierarchy5"/>
    <dgm:cxn modelId="{64D748FB-57B8-7B49-95B4-B756A57108AD}" type="presParOf" srcId="{16309DF3-696A-464C-ADE3-910418A9580E}" destId="{A861CA0C-98C1-ED43-804B-9FA0D855BB4B}" srcOrd="0" destOrd="0" presId="urn:microsoft.com/office/officeart/2005/8/layout/hierarchy5"/>
    <dgm:cxn modelId="{E5F935D5-CCC9-F946-AF99-B7ADDBCB2412}" type="presParOf" srcId="{BF5DE336-06BB-B948-A4EE-E6393AB3A82F}" destId="{16720449-F304-F640-8102-0DB9B358822E}" srcOrd="1" destOrd="0" presId="urn:microsoft.com/office/officeart/2005/8/layout/hierarchy5"/>
    <dgm:cxn modelId="{183B685A-198C-0B44-943E-20D2C6B0F78C}" type="presParOf" srcId="{16720449-F304-F640-8102-0DB9B358822E}" destId="{DBA891E1-9D36-0E49-8B65-644948AC8FC2}" srcOrd="0" destOrd="0" presId="urn:microsoft.com/office/officeart/2005/8/layout/hierarchy5"/>
    <dgm:cxn modelId="{7779F791-E073-AA4E-9B44-EAF761369EF5}" type="presParOf" srcId="{16720449-F304-F640-8102-0DB9B358822E}" destId="{29527E5C-6F71-694B-B2FD-4952E4B1811F}" srcOrd="1" destOrd="0" presId="urn:microsoft.com/office/officeart/2005/8/layout/hierarchy5"/>
    <dgm:cxn modelId="{76C81FD7-353F-2142-BF45-4765DA5A9416}" type="presParOf" srcId="{BF5DE336-06BB-B948-A4EE-E6393AB3A82F}" destId="{B7E8046E-B748-D244-8102-61F2F70C827F}" srcOrd="2" destOrd="0" presId="urn:microsoft.com/office/officeart/2005/8/layout/hierarchy5"/>
    <dgm:cxn modelId="{8085FBE6-32D0-B448-9EEE-80D089CC659E}" type="presParOf" srcId="{B7E8046E-B748-D244-8102-61F2F70C827F}" destId="{20FF9743-AF04-414C-ACFD-2D11C2F56291}" srcOrd="0" destOrd="0" presId="urn:microsoft.com/office/officeart/2005/8/layout/hierarchy5"/>
    <dgm:cxn modelId="{EEBEC8E1-9829-F140-9F45-90B68F639C3B}" type="presParOf" srcId="{BF5DE336-06BB-B948-A4EE-E6393AB3A82F}" destId="{FDE1F79C-303E-0449-8923-60CCBD32C378}" srcOrd="3" destOrd="0" presId="urn:microsoft.com/office/officeart/2005/8/layout/hierarchy5"/>
    <dgm:cxn modelId="{E113CA5D-9CFA-A347-A1FA-DD32C4477120}" type="presParOf" srcId="{FDE1F79C-303E-0449-8923-60CCBD32C378}" destId="{39C5A798-913B-F54D-A1D6-015765200C41}" srcOrd="0" destOrd="0" presId="urn:microsoft.com/office/officeart/2005/8/layout/hierarchy5"/>
    <dgm:cxn modelId="{761B097E-B162-ED4F-91B5-3AF54D49D2D8}" type="presParOf" srcId="{FDE1F79C-303E-0449-8923-60CCBD32C378}" destId="{3B1C5820-2108-224E-A938-32498527C963}" srcOrd="1" destOrd="0" presId="urn:microsoft.com/office/officeart/2005/8/layout/hierarchy5"/>
    <dgm:cxn modelId="{7588908B-539D-9248-B2C7-6DE21E28AF18}" type="presParOf" srcId="{589406E2-459C-A94E-912F-E1ACE71C9F10}" destId="{8BB460D7-DF2E-7B43-8220-90AB3D853458}" srcOrd="2" destOrd="0" presId="urn:microsoft.com/office/officeart/2005/8/layout/hierarchy5"/>
    <dgm:cxn modelId="{008E077D-932C-5C46-834F-5707E3A3BECF}" type="presParOf" srcId="{8BB460D7-DF2E-7B43-8220-90AB3D853458}" destId="{73408FB6-F3C6-DC45-B658-C7ADE16C9CC1}" srcOrd="0" destOrd="0" presId="urn:microsoft.com/office/officeart/2005/8/layout/hierarchy5"/>
    <dgm:cxn modelId="{398FFDB4-563E-7C4C-9CE6-716D5CD660EB}" type="presParOf" srcId="{589406E2-459C-A94E-912F-E1ACE71C9F10}" destId="{FE425155-6CB5-7246-9CF4-FBEE660DEBE6}" srcOrd="3" destOrd="0" presId="urn:microsoft.com/office/officeart/2005/8/layout/hierarchy5"/>
    <dgm:cxn modelId="{B772753A-C926-4D42-95AE-C050738D7F2A}" type="presParOf" srcId="{FE425155-6CB5-7246-9CF4-FBEE660DEBE6}" destId="{126448EF-EF9E-4E4F-A886-F64E27747807}" srcOrd="0" destOrd="0" presId="urn:microsoft.com/office/officeart/2005/8/layout/hierarchy5"/>
    <dgm:cxn modelId="{C154F750-CAAB-DE4B-B1C0-753C668E86E9}" type="presParOf" srcId="{FE425155-6CB5-7246-9CF4-FBEE660DEBE6}" destId="{3B336772-CF0F-0845-9A87-2B8EA9693C2D}" srcOrd="1" destOrd="0" presId="urn:microsoft.com/office/officeart/2005/8/layout/hierarchy5"/>
    <dgm:cxn modelId="{FDF2672C-AC9E-8448-8F85-3D2F95049A25}" type="presParOf" srcId="{3B336772-CF0F-0845-9A87-2B8EA9693C2D}" destId="{3B5587BB-6AA2-1B42-8A25-79B7D634F496}" srcOrd="0" destOrd="0" presId="urn:microsoft.com/office/officeart/2005/8/layout/hierarchy5"/>
    <dgm:cxn modelId="{1F745B47-533E-EE45-904F-87DE2659E4AF}" type="presParOf" srcId="{3B5587BB-6AA2-1B42-8A25-79B7D634F496}" destId="{AA454BB9-2FBD-B74D-A415-68476D714E03}" srcOrd="0" destOrd="0" presId="urn:microsoft.com/office/officeart/2005/8/layout/hierarchy5"/>
    <dgm:cxn modelId="{34C17D31-787D-4641-89DE-F98216C75888}" type="presParOf" srcId="{3B336772-CF0F-0845-9A87-2B8EA9693C2D}" destId="{4488F604-8E51-564E-8267-835BA90E3555}" srcOrd="1" destOrd="0" presId="urn:microsoft.com/office/officeart/2005/8/layout/hierarchy5"/>
    <dgm:cxn modelId="{E52DC626-AED5-4E49-B1BB-B9938BF02E4C}" type="presParOf" srcId="{4488F604-8E51-564E-8267-835BA90E3555}" destId="{F150F0B0-F191-D044-8FF0-510B5D8D7D36}" srcOrd="0" destOrd="0" presId="urn:microsoft.com/office/officeart/2005/8/layout/hierarchy5"/>
    <dgm:cxn modelId="{83B07EEE-96E9-5444-892F-7AF417907646}" type="presParOf" srcId="{4488F604-8E51-564E-8267-835BA90E3555}" destId="{785946FE-7454-CC4F-A5E3-92B70C304764}" srcOrd="1" destOrd="0" presId="urn:microsoft.com/office/officeart/2005/8/layout/hierarchy5"/>
    <dgm:cxn modelId="{F2A7D48B-63B4-2F4D-8785-8618518B32E1}" type="presParOf" srcId="{3B336772-CF0F-0845-9A87-2B8EA9693C2D}" destId="{4CDE5684-C2F4-DD41-830A-1E1B269A4481}" srcOrd="2" destOrd="0" presId="urn:microsoft.com/office/officeart/2005/8/layout/hierarchy5"/>
    <dgm:cxn modelId="{203CF25D-C083-6244-AB16-132EBB20E0D3}" type="presParOf" srcId="{4CDE5684-C2F4-DD41-830A-1E1B269A4481}" destId="{65A31FE1-FD9E-9A47-9FB5-674BB1476A4A}" srcOrd="0" destOrd="0" presId="urn:microsoft.com/office/officeart/2005/8/layout/hierarchy5"/>
    <dgm:cxn modelId="{5DC38835-1F95-624E-8754-F52FAA49ADF7}" type="presParOf" srcId="{3B336772-CF0F-0845-9A87-2B8EA9693C2D}" destId="{43D0C000-A2AF-BE4A-9092-5F72D3CF2D65}" srcOrd="3" destOrd="0" presId="urn:microsoft.com/office/officeart/2005/8/layout/hierarchy5"/>
    <dgm:cxn modelId="{B3A54FC2-F47A-2344-BBA8-D2C7C7F386EC}" type="presParOf" srcId="{43D0C000-A2AF-BE4A-9092-5F72D3CF2D65}" destId="{BA0AF452-DC80-6C4F-81B9-2796333521F1}" srcOrd="0" destOrd="0" presId="urn:microsoft.com/office/officeart/2005/8/layout/hierarchy5"/>
    <dgm:cxn modelId="{6CBE8AD4-D9A2-5542-B295-A29F5C371037}" type="presParOf" srcId="{43D0C000-A2AF-BE4A-9092-5F72D3CF2D65}" destId="{44E7A96B-F3A6-EB40-9D2E-A64A7FCBBCD7}" srcOrd="1" destOrd="0" presId="urn:microsoft.com/office/officeart/2005/8/layout/hierarchy5"/>
    <dgm:cxn modelId="{B58175FD-A595-104F-B227-23FBBE08EBC8}" type="presParOf" srcId="{30539667-F056-1E4A-954B-3F2E1852BBA3}" destId="{5B5A871C-942A-8243-B035-16C564AD3819}" srcOrd="1" destOrd="0" presId="urn:microsoft.com/office/officeart/2005/8/layout/hierarchy5"/>
    <dgm:cxn modelId="{C56AB3D0-2CFE-A240-A401-FBD5AB1FE31F}" type="presParOf" srcId="{5B5A871C-942A-8243-B035-16C564AD3819}" destId="{64110C60-A73D-FE41-8F83-700029777470}" srcOrd="0" destOrd="0" presId="urn:microsoft.com/office/officeart/2005/8/layout/hierarchy5"/>
    <dgm:cxn modelId="{7085DB39-CBD1-224B-90EA-9A2D5FA0E23D}" type="presParOf" srcId="{64110C60-A73D-FE41-8F83-700029777470}" destId="{74C00C43-600C-1940-823B-87B33E4B935F}" srcOrd="0" destOrd="0" presId="urn:microsoft.com/office/officeart/2005/8/layout/hierarchy5"/>
    <dgm:cxn modelId="{13B1BA6B-D00A-8A4E-87EF-0D7DC3EFDEF1}" type="presParOf" srcId="{64110C60-A73D-FE41-8F83-700029777470}" destId="{B29F9316-2BF1-8346-B46B-C3A8AF3916D9}" srcOrd="1" destOrd="0" presId="urn:microsoft.com/office/officeart/2005/8/layout/hierarchy5"/>
    <dgm:cxn modelId="{0530DBE4-3B11-AE43-A12A-AE74D32B7889}" type="presParOf" srcId="{5B5A871C-942A-8243-B035-16C564AD3819}" destId="{8725DE4D-457D-AA4C-90B7-3CEC8FAF97D6}" srcOrd="1" destOrd="0" presId="urn:microsoft.com/office/officeart/2005/8/layout/hierarchy5"/>
    <dgm:cxn modelId="{2ED2C540-2AFE-7748-844D-CDB7E4D090C9}" type="presParOf" srcId="{8725DE4D-457D-AA4C-90B7-3CEC8FAF97D6}" destId="{31436354-976F-7941-BB85-ED1C0100E8A8}" srcOrd="0" destOrd="0" presId="urn:microsoft.com/office/officeart/2005/8/layout/hierarchy5"/>
    <dgm:cxn modelId="{DF85CF89-BA52-1249-BA42-2CC80A0DDA16}" type="presParOf" srcId="{5B5A871C-942A-8243-B035-16C564AD3819}" destId="{95B8AD1B-D912-EC42-AE01-BD98C82C206A}" srcOrd="2" destOrd="0" presId="urn:microsoft.com/office/officeart/2005/8/layout/hierarchy5"/>
    <dgm:cxn modelId="{5AFD18D7-FBBD-7F4C-BE23-DCA0108CA392}" type="presParOf" srcId="{95B8AD1B-D912-EC42-AE01-BD98C82C206A}" destId="{39C71F20-408B-514F-8153-E7D03C68CB3F}" srcOrd="0" destOrd="0" presId="urn:microsoft.com/office/officeart/2005/8/layout/hierarchy5"/>
    <dgm:cxn modelId="{1B571683-F793-CA44-86E9-DBED7A39A851}" type="presParOf" srcId="{95B8AD1B-D912-EC42-AE01-BD98C82C206A}" destId="{FE11D5ED-3CDF-FF43-B1C0-736D6F7C6EF6}" srcOrd="1" destOrd="0" presId="urn:microsoft.com/office/officeart/2005/8/layout/hierarchy5"/>
    <dgm:cxn modelId="{AC2CAE85-7D05-6A46-8741-AA7EBFE8F46C}" type="presParOf" srcId="{5B5A871C-942A-8243-B035-16C564AD3819}" destId="{8F41C3F6-70DA-2C4D-8952-6F1D851AD698}" srcOrd="3" destOrd="0" presId="urn:microsoft.com/office/officeart/2005/8/layout/hierarchy5"/>
    <dgm:cxn modelId="{92795981-E590-FC42-9030-96F220AA8CAA}" type="presParOf" srcId="{8F41C3F6-70DA-2C4D-8952-6F1D851AD698}" destId="{04C9799E-F4D2-0A46-B23C-D69A14ED5E16}" srcOrd="0" destOrd="0" presId="urn:microsoft.com/office/officeart/2005/8/layout/hierarchy5"/>
    <dgm:cxn modelId="{BE1B4362-FF0E-B945-B9FF-DFC9CBFE5FF2}" type="presParOf" srcId="{5B5A871C-942A-8243-B035-16C564AD3819}" destId="{1D3EBDB6-03B3-8240-9CB1-715D8319E882}" srcOrd="4" destOrd="0" presId="urn:microsoft.com/office/officeart/2005/8/layout/hierarchy5"/>
    <dgm:cxn modelId="{7D90533A-3310-A046-8E51-4A7B42FEFA37}" type="presParOf" srcId="{1D3EBDB6-03B3-8240-9CB1-715D8319E882}" destId="{B1D41733-E3C1-3E48-92C3-A654FC39A83B}" srcOrd="0" destOrd="0" presId="urn:microsoft.com/office/officeart/2005/8/layout/hierarchy5"/>
    <dgm:cxn modelId="{DD643C3C-0C44-2441-819F-328688D45CDE}" type="presParOf" srcId="{1D3EBDB6-03B3-8240-9CB1-715D8319E882}" destId="{3FD50F08-9F93-E04A-82EA-3D0670EF7FB0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B66CFFA-0C50-0E41-9B9F-822A4F0C3496}" type="doc">
      <dgm:prSet loTypeId="urn:microsoft.com/office/officeart/2005/8/layout/hierarchy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4C2F38E-6AE3-B74D-8ECF-E47EEF68D85C}">
      <dgm:prSet phldrT="[Текст]"/>
      <dgm:spPr>
        <a:blipFill>
          <a:blip xmlns:r="http://schemas.openxmlformats.org/officeDocument/2006/relationships" r:embed="rId1"/>
          <a:stretch>
            <a:fillRect l="-2041"/>
          </a:stretch>
        </a:blipFill>
      </dgm:spPr>
      <dgm:t>
        <a:bodyPr/>
        <a:lstStyle/>
        <a:p>
          <a:r>
            <a:rPr lang="ru-RU">
              <a:noFill/>
            </a:rPr>
            <a:t> </a:t>
          </a:r>
        </a:p>
      </dgm:t>
    </dgm:pt>
    <dgm:pt modelId="{1A9DFB31-F5BC-1949-8891-A88C4556E884}" type="parTrans" cxnId="{E5A7B668-345D-854D-B05E-8ED6614E4D6D}">
      <dgm:prSet/>
      <dgm:spPr/>
      <dgm:t>
        <a:bodyPr/>
        <a:lstStyle/>
        <a:p>
          <a:endParaRPr lang="ru-RU"/>
        </a:p>
      </dgm:t>
    </dgm:pt>
    <dgm:pt modelId="{1840FE25-7C36-724A-8B81-4F6E51EFE9D2}" type="sibTrans" cxnId="{E5A7B668-345D-854D-B05E-8ED6614E4D6D}">
      <dgm:prSet/>
      <dgm:spPr/>
      <dgm:t>
        <a:bodyPr/>
        <a:lstStyle/>
        <a:p>
          <a:endParaRPr lang="ru-RU"/>
        </a:p>
      </dgm:t>
    </dgm:pt>
    <dgm:pt modelId="{43BBE8FA-2ACF-8044-A76B-5E2C7521BE47}">
      <dgm:prSet phldrT="[Текст]"/>
      <dgm:spPr>
        <a:blipFill>
          <a:blip xmlns:r="http://schemas.openxmlformats.org/officeDocument/2006/relationships" r:embed="rId2"/>
          <a:stretch>
            <a:fillRect l="-8333"/>
          </a:stretch>
        </a:blipFill>
      </dgm:spPr>
      <dgm:t>
        <a:bodyPr/>
        <a:lstStyle/>
        <a:p>
          <a:r>
            <a:rPr lang="ru-RU">
              <a:noFill/>
            </a:rPr>
            <a:t> </a:t>
          </a:r>
        </a:p>
      </dgm:t>
    </dgm:pt>
    <dgm:pt modelId="{5ECCC8D4-214C-7643-ACB4-9928DE77D2A6}" type="parTrans" cxnId="{2B2876A1-48C1-1E49-8F1D-3ADF84D62F3F}">
      <dgm:prSet/>
      <dgm:spPr/>
      <dgm:t>
        <a:bodyPr/>
        <a:lstStyle/>
        <a:p>
          <a:endParaRPr lang="ru-RU"/>
        </a:p>
      </dgm:t>
    </dgm:pt>
    <dgm:pt modelId="{5C291D7E-2D46-F144-BEC1-27FF011758C2}" type="sibTrans" cxnId="{2B2876A1-48C1-1E49-8F1D-3ADF84D62F3F}">
      <dgm:prSet/>
      <dgm:spPr/>
      <dgm:t>
        <a:bodyPr/>
        <a:lstStyle/>
        <a:p>
          <a:endParaRPr lang="ru-RU"/>
        </a:p>
      </dgm:t>
    </dgm:pt>
    <dgm:pt modelId="{5E4DDDBE-31FE-6242-A05C-F17941593D3C}">
      <dgm:prSet phldrT="[Текст]"/>
      <dgm:spPr>
        <a:blipFill>
          <a:blip xmlns:r="http://schemas.openxmlformats.org/officeDocument/2006/relationships" r:embed="rId3"/>
          <a:stretch>
            <a:fillRect l="-3604"/>
          </a:stretch>
        </a:blipFill>
      </dgm:spPr>
      <dgm:t>
        <a:bodyPr/>
        <a:lstStyle/>
        <a:p>
          <a:r>
            <a:rPr lang="ru-RU">
              <a:noFill/>
            </a:rPr>
            <a:t> </a:t>
          </a:r>
        </a:p>
      </dgm:t>
    </dgm:pt>
    <dgm:pt modelId="{A051E8C4-B299-4D4B-8E1C-C3B6B758A5A4}" type="parTrans" cxnId="{1353BB89-A6A9-7443-B64C-1B4C028DCB4D}">
      <dgm:prSet/>
      <dgm:spPr/>
      <dgm:t>
        <a:bodyPr/>
        <a:lstStyle/>
        <a:p>
          <a:endParaRPr lang="ru-RU"/>
        </a:p>
      </dgm:t>
    </dgm:pt>
    <dgm:pt modelId="{DAF5ADC3-433A-4947-A595-FB44DB2A5DE2}" type="sibTrans" cxnId="{1353BB89-A6A9-7443-B64C-1B4C028DCB4D}">
      <dgm:prSet/>
      <dgm:spPr/>
      <dgm:t>
        <a:bodyPr/>
        <a:lstStyle/>
        <a:p>
          <a:endParaRPr lang="ru-RU"/>
        </a:p>
      </dgm:t>
    </dgm:pt>
    <dgm:pt modelId="{01F5E2C2-66C8-2542-870E-AD7478E7BFFA}">
      <dgm:prSet phldrT="[Текст]"/>
      <dgm:spPr>
        <a:blipFill>
          <a:blip xmlns:r="http://schemas.openxmlformats.org/officeDocument/2006/relationships" r:embed="rId4"/>
          <a:stretch>
            <a:fillRect l="-4505"/>
          </a:stretch>
        </a:blipFill>
      </dgm:spPr>
      <dgm:t>
        <a:bodyPr/>
        <a:lstStyle/>
        <a:p>
          <a:r>
            <a:rPr lang="ru-RU">
              <a:noFill/>
            </a:rPr>
            <a:t> </a:t>
          </a:r>
        </a:p>
      </dgm:t>
    </dgm:pt>
    <dgm:pt modelId="{F676FE06-3E22-A640-B63E-CC988B83AA6F}" type="parTrans" cxnId="{60EEDD30-3F62-A644-BF52-17A538B955DE}">
      <dgm:prSet/>
      <dgm:spPr/>
      <dgm:t>
        <a:bodyPr/>
        <a:lstStyle/>
        <a:p>
          <a:endParaRPr lang="ru-RU"/>
        </a:p>
      </dgm:t>
    </dgm:pt>
    <dgm:pt modelId="{FE3C466D-86FF-3248-B91F-1D331DFEA2BE}" type="sibTrans" cxnId="{60EEDD30-3F62-A644-BF52-17A538B955DE}">
      <dgm:prSet/>
      <dgm:spPr/>
      <dgm:t>
        <a:bodyPr/>
        <a:lstStyle/>
        <a:p>
          <a:endParaRPr lang="ru-RU"/>
        </a:p>
      </dgm:t>
    </dgm:pt>
    <dgm:pt modelId="{9D138348-74CD-F842-97C7-015D0C213B37}">
      <dgm:prSet phldrT="[Текст]"/>
      <dgm:spPr>
        <a:blipFill>
          <a:blip xmlns:r="http://schemas.openxmlformats.org/officeDocument/2006/relationships" r:embed="rId5"/>
          <a:stretch>
            <a:fillRect l="-8333"/>
          </a:stretch>
        </a:blipFill>
      </dgm:spPr>
      <dgm:t>
        <a:bodyPr/>
        <a:lstStyle/>
        <a:p>
          <a:r>
            <a:rPr lang="ru-RU">
              <a:noFill/>
            </a:rPr>
            <a:t> </a:t>
          </a:r>
        </a:p>
      </dgm:t>
    </dgm:pt>
    <dgm:pt modelId="{F13DA279-1CE4-2C47-BB55-E7840B6BCCF6}" type="parTrans" cxnId="{A0891B10-F681-6D4A-B29D-B59855068FC1}">
      <dgm:prSet/>
      <dgm:spPr/>
      <dgm:t>
        <a:bodyPr/>
        <a:lstStyle/>
        <a:p>
          <a:endParaRPr lang="ru-RU"/>
        </a:p>
      </dgm:t>
    </dgm:pt>
    <dgm:pt modelId="{04F68195-FDCE-0647-9CEE-4568386E5E07}" type="sibTrans" cxnId="{A0891B10-F681-6D4A-B29D-B59855068FC1}">
      <dgm:prSet/>
      <dgm:spPr/>
      <dgm:t>
        <a:bodyPr/>
        <a:lstStyle/>
        <a:p>
          <a:endParaRPr lang="ru-RU"/>
        </a:p>
      </dgm:t>
    </dgm:pt>
    <dgm:pt modelId="{71CF75D9-394F-BC4F-9E1A-D586DCCD117D}">
      <dgm:prSet phldrT="[Текст]"/>
      <dgm:spPr>
        <a:blipFill>
          <a:blip xmlns:r="http://schemas.openxmlformats.org/officeDocument/2006/relationships" r:embed="rId6"/>
          <a:stretch>
            <a:fillRect l="-4505"/>
          </a:stretch>
        </a:blipFill>
      </dgm:spPr>
      <dgm:t>
        <a:bodyPr/>
        <a:lstStyle/>
        <a:p>
          <a:r>
            <a:rPr lang="ru-RU">
              <a:noFill/>
            </a:rPr>
            <a:t> </a:t>
          </a:r>
        </a:p>
      </dgm:t>
    </dgm:pt>
    <dgm:pt modelId="{CEA563AA-B9BE-164D-BBBE-0B4D28276C7D}" type="parTrans" cxnId="{729694A9-0509-D849-9331-F92DEDCBBE84}">
      <dgm:prSet/>
      <dgm:spPr/>
      <dgm:t>
        <a:bodyPr/>
        <a:lstStyle/>
        <a:p>
          <a:endParaRPr lang="ru-RU"/>
        </a:p>
      </dgm:t>
    </dgm:pt>
    <dgm:pt modelId="{E64FD3E6-C8D6-7444-A1BB-2CC6DE717E69}" type="sibTrans" cxnId="{729694A9-0509-D849-9331-F92DEDCBBE84}">
      <dgm:prSet/>
      <dgm:spPr/>
      <dgm:t>
        <a:bodyPr/>
        <a:lstStyle/>
        <a:p>
          <a:endParaRPr lang="ru-RU"/>
        </a:p>
      </dgm:t>
    </dgm:pt>
    <dgm:pt modelId="{9606540A-5BBC-064E-923A-E58FD1AC912B}">
      <dgm:prSet phldrT="[Текст]"/>
      <dgm:spPr/>
      <dgm:t>
        <a:bodyPr/>
        <a:lstStyle/>
        <a:p>
          <a:r>
            <a:rPr lang="en-US" dirty="0"/>
            <a:t>Function</a:t>
          </a:r>
          <a:endParaRPr lang="ru-RU" dirty="0"/>
        </a:p>
      </dgm:t>
    </dgm:pt>
    <dgm:pt modelId="{F9F994DA-D4EE-954E-AF84-C009785DD3A2}" type="parTrans" cxnId="{E2F730B6-9C3E-104F-B303-AB44B677BFC3}">
      <dgm:prSet/>
      <dgm:spPr/>
      <dgm:t>
        <a:bodyPr/>
        <a:lstStyle/>
        <a:p>
          <a:endParaRPr lang="ru-RU"/>
        </a:p>
      </dgm:t>
    </dgm:pt>
    <dgm:pt modelId="{9E2CFDD7-16F7-014A-A101-13F219502B69}" type="sibTrans" cxnId="{E2F730B6-9C3E-104F-B303-AB44B677BFC3}">
      <dgm:prSet/>
      <dgm:spPr/>
      <dgm:t>
        <a:bodyPr/>
        <a:lstStyle/>
        <a:p>
          <a:endParaRPr lang="ru-RU"/>
        </a:p>
      </dgm:t>
    </dgm:pt>
    <dgm:pt modelId="{F7D0B467-BC12-7648-A065-051DBD3E128E}">
      <dgm:prSet phldrT="[Текст]"/>
      <dgm:spPr/>
      <dgm:t>
        <a:bodyPr/>
        <a:lstStyle/>
        <a:p>
          <a:r>
            <a:rPr lang="en-US" dirty="0"/>
            <a:t>Partial Derivatives</a:t>
          </a:r>
          <a:endParaRPr lang="ru-RU" dirty="0"/>
        </a:p>
      </dgm:t>
    </dgm:pt>
    <dgm:pt modelId="{BD62D1BC-7513-3645-AE5A-3D97433B18B1}" type="parTrans" cxnId="{4E7E7D70-0657-5342-BFA0-08861B74CA86}">
      <dgm:prSet/>
      <dgm:spPr/>
      <dgm:t>
        <a:bodyPr/>
        <a:lstStyle/>
        <a:p>
          <a:endParaRPr lang="ru-RU"/>
        </a:p>
      </dgm:t>
    </dgm:pt>
    <dgm:pt modelId="{71A1B3A3-38EB-9248-BF3A-541ECDF5D830}" type="sibTrans" cxnId="{4E7E7D70-0657-5342-BFA0-08861B74CA86}">
      <dgm:prSet/>
      <dgm:spPr/>
      <dgm:t>
        <a:bodyPr/>
        <a:lstStyle/>
        <a:p>
          <a:endParaRPr lang="ru-RU"/>
        </a:p>
      </dgm:t>
    </dgm:pt>
    <dgm:pt modelId="{8EE1CA0A-DA6E-B442-9B28-29BB291285B1}">
      <dgm:prSet phldrT="[Текст]"/>
      <dgm:spPr/>
      <dgm:t>
        <a:bodyPr/>
        <a:lstStyle/>
        <a:p>
          <a:r>
            <a:rPr lang="en-US" dirty="0"/>
            <a:t>Second partial derivatives</a:t>
          </a:r>
          <a:endParaRPr lang="ru-RU" dirty="0"/>
        </a:p>
      </dgm:t>
    </dgm:pt>
    <dgm:pt modelId="{38DBB65D-1C83-6F45-94E7-836B06C269D5}" type="parTrans" cxnId="{4BC95FBF-8FBE-BE41-B669-C9565E5D0465}">
      <dgm:prSet/>
      <dgm:spPr/>
      <dgm:t>
        <a:bodyPr/>
        <a:lstStyle/>
        <a:p>
          <a:endParaRPr lang="ru-RU"/>
        </a:p>
      </dgm:t>
    </dgm:pt>
    <dgm:pt modelId="{032DA0FD-4BE8-CA4C-A5C1-88194C00DBE7}" type="sibTrans" cxnId="{4BC95FBF-8FBE-BE41-B669-C9565E5D0465}">
      <dgm:prSet/>
      <dgm:spPr/>
      <dgm:t>
        <a:bodyPr/>
        <a:lstStyle/>
        <a:p>
          <a:endParaRPr lang="ru-RU"/>
        </a:p>
      </dgm:t>
    </dgm:pt>
    <dgm:pt modelId="{D291F280-2512-1840-AFC8-C8B3D11A4245}">
      <dgm:prSet phldrT="[Текст]"/>
      <dgm:spPr>
        <a:blipFill>
          <a:blip xmlns:r="http://schemas.openxmlformats.org/officeDocument/2006/relationships" r:embed="rId7"/>
          <a:stretch>
            <a:fillRect l="-4505"/>
          </a:stretch>
        </a:blipFill>
      </dgm:spPr>
      <dgm:t>
        <a:bodyPr/>
        <a:lstStyle/>
        <a:p>
          <a:r>
            <a:rPr lang="ru-RU">
              <a:noFill/>
            </a:rPr>
            <a:t> </a:t>
          </a:r>
        </a:p>
      </dgm:t>
    </dgm:pt>
    <dgm:pt modelId="{30B8F239-ACEC-7A4D-99D5-82BA0C136CF0}" type="parTrans" cxnId="{B08652CB-8578-3549-89DB-9ED8CE4F0B12}">
      <dgm:prSet/>
      <dgm:spPr/>
      <dgm:t>
        <a:bodyPr/>
        <a:lstStyle/>
        <a:p>
          <a:endParaRPr lang="ru-RU"/>
        </a:p>
      </dgm:t>
    </dgm:pt>
    <dgm:pt modelId="{E76FD7A6-FDF2-3040-AA8A-CA9AF413EE74}" type="sibTrans" cxnId="{B08652CB-8578-3549-89DB-9ED8CE4F0B12}">
      <dgm:prSet/>
      <dgm:spPr/>
      <dgm:t>
        <a:bodyPr/>
        <a:lstStyle/>
        <a:p>
          <a:endParaRPr lang="ru-RU"/>
        </a:p>
      </dgm:t>
    </dgm:pt>
    <dgm:pt modelId="{30539667-F056-1E4A-954B-3F2E1852BBA3}" type="pres">
      <dgm:prSet presAssocID="{4B66CFFA-0C50-0E41-9B9F-822A4F0C3496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04F57CE-5529-6149-AD4F-057B92EEDBB7}" type="pres">
      <dgm:prSet presAssocID="{4B66CFFA-0C50-0E41-9B9F-822A4F0C3496}" presName="hierFlow" presStyleCnt="0"/>
      <dgm:spPr/>
    </dgm:pt>
    <dgm:pt modelId="{14D25A4A-9AFF-5343-A0F0-AA79E5B61578}" type="pres">
      <dgm:prSet presAssocID="{4B66CFFA-0C50-0E41-9B9F-822A4F0C3496}" presName="firstBuf" presStyleCnt="0"/>
      <dgm:spPr/>
    </dgm:pt>
    <dgm:pt modelId="{2191F208-5DF6-B347-B4EC-498DBF271826}" type="pres">
      <dgm:prSet presAssocID="{4B66CFFA-0C50-0E41-9B9F-822A4F0C3496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D68E441-8A40-594A-A45F-859162301402}" type="pres">
      <dgm:prSet presAssocID="{34C2F38E-6AE3-B74D-8ECF-E47EEF68D85C}" presName="Name17" presStyleCnt="0"/>
      <dgm:spPr/>
    </dgm:pt>
    <dgm:pt modelId="{C41A3806-D072-2F45-BB6C-40A5D51C088F}" type="pres">
      <dgm:prSet presAssocID="{34C2F38E-6AE3-B74D-8ECF-E47EEF68D85C}" presName="level1Shape" presStyleLbl="node0" presStyleIdx="0" presStyleCnt="1">
        <dgm:presLayoutVars>
          <dgm:chPref val="3"/>
        </dgm:presLayoutVars>
      </dgm:prSet>
      <dgm:spPr/>
    </dgm:pt>
    <dgm:pt modelId="{589406E2-459C-A94E-912F-E1ACE71C9F10}" type="pres">
      <dgm:prSet presAssocID="{34C2F38E-6AE3-B74D-8ECF-E47EEF68D85C}" presName="hierChild2" presStyleCnt="0"/>
      <dgm:spPr/>
    </dgm:pt>
    <dgm:pt modelId="{EE0A5EE4-3BF9-494F-8405-CC5CBA63FB2C}" type="pres">
      <dgm:prSet presAssocID="{5ECCC8D4-214C-7643-ACB4-9928DE77D2A6}" presName="Name25" presStyleLbl="parChTrans1D2" presStyleIdx="0" presStyleCnt="2"/>
      <dgm:spPr/>
    </dgm:pt>
    <dgm:pt modelId="{2D03F14F-58A1-FF4C-B10B-27E46706B3A8}" type="pres">
      <dgm:prSet presAssocID="{5ECCC8D4-214C-7643-ACB4-9928DE77D2A6}" presName="connTx" presStyleLbl="parChTrans1D2" presStyleIdx="0" presStyleCnt="2"/>
      <dgm:spPr/>
    </dgm:pt>
    <dgm:pt modelId="{FC569ADB-1842-B143-A1FF-52420ECC5A28}" type="pres">
      <dgm:prSet presAssocID="{43BBE8FA-2ACF-8044-A76B-5E2C7521BE47}" presName="Name30" presStyleCnt="0"/>
      <dgm:spPr/>
    </dgm:pt>
    <dgm:pt modelId="{EE34FF76-595D-3042-9ADC-F77047709B38}" type="pres">
      <dgm:prSet presAssocID="{43BBE8FA-2ACF-8044-A76B-5E2C7521BE47}" presName="level2Shape" presStyleLbl="node2" presStyleIdx="0" presStyleCnt="2"/>
      <dgm:spPr/>
    </dgm:pt>
    <dgm:pt modelId="{BF5DE336-06BB-B948-A4EE-E6393AB3A82F}" type="pres">
      <dgm:prSet presAssocID="{43BBE8FA-2ACF-8044-A76B-5E2C7521BE47}" presName="hierChild3" presStyleCnt="0"/>
      <dgm:spPr/>
    </dgm:pt>
    <dgm:pt modelId="{16309DF3-696A-464C-ADE3-910418A9580E}" type="pres">
      <dgm:prSet presAssocID="{A051E8C4-B299-4D4B-8E1C-C3B6B758A5A4}" presName="Name25" presStyleLbl="parChTrans1D3" presStyleIdx="0" presStyleCnt="4"/>
      <dgm:spPr/>
    </dgm:pt>
    <dgm:pt modelId="{A861CA0C-98C1-ED43-804B-9FA0D855BB4B}" type="pres">
      <dgm:prSet presAssocID="{A051E8C4-B299-4D4B-8E1C-C3B6B758A5A4}" presName="connTx" presStyleLbl="parChTrans1D3" presStyleIdx="0" presStyleCnt="4"/>
      <dgm:spPr/>
    </dgm:pt>
    <dgm:pt modelId="{16720449-F304-F640-8102-0DB9B358822E}" type="pres">
      <dgm:prSet presAssocID="{5E4DDDBE-31FE-6242-A05C-F17941593D3C}" presName="Name30" presStyleCnt="0"/>
      <dgm:spPr/>
    </dgm:pt>
    <dgm:pt modelId="{DBA891E1-9D36-0E49-8B65-644948AC8FC2}" type="pres">
      <dgm:prSet presAssocID="{5E4DDDBE-31FE-6242-A05C-F17941593D3C}" presName="level2Shape" presStyleLbl="node3" presStyleIdx="0" presStyleCnt="4" custScaleX="113727" custLinFactNeighborX="11213" custLinFactNeighborY="2568"/>
      <dgm:spPr/>
    </dgm:pt>
    <dgm:pt modelId="{29527E5C-6F71-694B-B2FD-4952E4B1811F}" type="pres">
      <dgm:prSet presAssocID="{5E4DDDBE-31FE-6242-A05C-F17941593D3C}" presName="hierChild3" presStyleCnt="0"/>
      <dgm:spPr/>
    </dgm:pt>
    <dgm:pt modelId="{B7E8046E-B748-D244-8102-61F2F70C827F}" type="pres">
      <dgm:prSet presAssocID="{F676FE06-3E22-A640-B63E-CC988B83AA6F}" presName="Name25" presStyleLbl="parChTrans1D3" presStyleIdx="1" presStyleCnt="4"/>
      <dgm:spPr/>
    </dgm:pt>
    <dgm:pt modelId="{20FF9743-AF04-414C-ACFD-2D11C2F56291}" type="pres">
      <dgm:prSet presAssocID="{F676FE06-3E22-A640-B63E-CC988B83AA6F}" presName="connTx" presStyleLbl="parChTrans1D3" presStyleIdx="1" presStyleCnt="4"/>
      <dgm:spPr/>
    </dgm:pt>
    <dgm:pt modelId="{FDE1F79C-303E-0449-8923-60CCBD32C378}" type="pres">
      <dgm:prSet presAssocID="{01F5E2C2-66C8-2542-870E-AD7478E7BFFA}" presName="Name30" presStyleCnt="0"/>
      <dgm:spPr/>
    </dgm:pt>
    <dgm:pt modelId="{39C5A798-913B-F54D-A1D6-015765200C41}" type="pres">
      <dgm:prSet presAssocID="{01F5E2C2-66C8-2542-870E-AD7478E7BFFA}" presName="level2Shape" presStyleLbl="node3" presStyleIdx="1" presStyleCnt="4" custScaleX="113727" custLinFactNeighborX="11213" custLinFactNeighborY="5201"/>
      <dgm:spPr/>
    </dgm:pt>
    <dgm:pt modelId="{3B1C5820-2108-224E-A938-32498527C963}" type="pres">
      <dgm:prSet presAssocID="{01F5E2C2-66C8-2542-870E-AD7478E7BFFA}" presName="hierChild3" presStyleCnt="0"/>
      <dgm:spPr/>
    </dgm:pt>
    <dgm:pt modelId="{8BB460D7-DF2E-7B43-8220-90AB3D853458}" type="pres">
      <dgm:prSet presAssocID="{F13DA279-1CE4-2C47-BB55-E7840B6BCCF6}" presName="Name25" presStyleLbl="parChTrans1D2" presStyleIdx="1" presStyleCnt="2"/>
      <dgm:spPr/>
    </dgm:pt>
    <dgm:pt modelId="{73408FB6-F3C6-DC45-B658-C7ADE16C9CC1}" type="pres">
      <dgm:prSet presAssocID="{F13DA279-1CE4-2C47-BB55-E7840B6BCCF6}" presName="connTx" presStyleLbl="parChTrans1D2" presStyleIdx="1" presStyleCnt="2"/>
      <dgm:spPr/>
    </dgm:pt>
    <dgm:pt modelId="{FE425155-6CB5-7246-9CF4-FBEE660DEBE6}" type="pres">
      <dgm:prSet presAssocID="{9D138348-74CD-F842-97C7-015D0C213B37}" presName="Name30" presStyleCnt="0"/>
      <dgm:spPr/>
    </dgm:pt>
    <dgm:pt modelId="{126448EF-EF9E-4E4F-A886-F64E27747807}" type="pres">
      <dgm:prSet presAssocID="{9D138348-74CD-F842-97C7-015D0C213B37}" presName="level2Shape" presStyleLbl="node2" presStyleIdx="1" presStyleCnt="2"/>
      <dgm:spPr/>
    </dgm:pt>
    <dgm:pt modelId="{3B336772-CF0F-0845-9A87-2B8EA9693C2D}" type="pres">
      <dgm:prSet presAssocID="{9D138348-74CD-F842-97C7-015D0C213B37}" presName="hierChild3" presStyleCnt="0"/>
      <dgm:spPr/>
    </dgm:pt>
    <dgm:pt modelId="{3B5587BB-6AA2-1B42-8A25-79B7D634F496}" type="pres">
      <dgm:prSet presAssocID="{CEA563AA-B9BE-164D-BBBE-0B4D28276C7D}" presName="Name25" presStyleLbl="parChTrans1D3" presStyleIdx="2" presStyleCnt="4"/>
      <dgm:spPr/>
    </dgm:pt>
    <dgm:pt modelId="{AA454BB9-2FBD-B74D-A415-68476D714E03}" type="pres">
      <dgm:prSet presAssocID="{CEA563AA-B9BE-164D-BBBE-0B4D28276C7D}" presName="connTx" presStyleLbl="parChTrans1D3" presStyleIdx="2" presStyleCnt="4"/>
      <dgm:spPr/>
    </dgm:pt>
    <dgm:pt modelId="{4488F604-8E51-564E-8267-835BA90E3555}" type="pres">
      <dgm:prSet presAssocID="{71CF75D9-394F-BC4F-9E1A-D586DCCD117D}" presName="Name30" presStyleCnt="0"/>
      <dgm:spPr/>
    </dgm:pt>
    <dgm:pt modelId="{F150F0B0-F191-D044-8FF0-510B5D8D7D36}" type="pres">
      <dgm:prSet presAssocID="{71CF75D9-394F-BC4F-9E1A-D586DCCD117D}" presName="level2Shape" presStyleLbl="node3" presStyleIdx="2" presStyleCnt="4" custScaleX="113727" custLinFactNeighborX="11213" custLinFactNeighborY="-2192"/>
      <dgm:spPr/>
    </dgm:pt>
    <dgm:pt modelId="{785946FE-7454-CC4F-A5E3-92B70C304764}" type="pres">
      <dgm:prSet presAssocID="{71CF75D9-394F-BC4F-9E1A-D586DCCD117D}" presName="hierChild3" presStyleCnt="0"/>
      <dgm:spPr/>
    </dgm:pt>
    <dgm:pt modelId="{4CDE5684-C2F4-DD41-830A-1E1B269A4481}" type="pres">
      <dgm:prSet presAssocID="{30B8F239-ACEC-7A4D-99D5-82BA0C136CF0}" presName="Name25" presStyleLbl="parChTrans1D3" presStyleIdx="3" presStyleCnt="4"/>
      <dgm:spPr/>
    </dgm:pt>
    <dgm:pt modelId="{65A31FE1-FD9E-9A47-9FB5-674BB1476A4A}" type="pres">
      <dgm:prSet presAssocID="{30B8F239-ACEC-7A4D-99D5-82BA0C136CF0}" presName="connTx" presStyleLbl="parChTrans1D3" presStyleIdx="3" presStyleCnt="4"/>
      <dgm:spPr/>
    </dgm:pt>
    <dgm:pt modelId="{43D0C000-A2AF-BE4A-9092-5F72D3CF2D65}" type="pres">
      <dgm:prSet presAssocID="{D291F280-2512-1840-AFC8-C8B3D11A4245}" presName="Name30" presStyleCnt="0"/>
      <dgm:spPr/>
    </dgm:pt>
    <dgm:pt modelId="{BA0AF452-DC80-6C4F-81B9-2796333521F1}" type="pres">
      <dgm:prSet presAssocID="{D291F280-2512-1840-AFC8-C8B3D11A4245}" presName="level2Shape" presStyleLbl="node3" presStyleIdx="3" presStyleCnt="4" custScaleX="113727" custLinFactNeighborX="11213" custLinFactNeighborY="2372"/>
      <dgm:spPr/>
    </dgm:pt>
    <dgm:pt modelId="{44E7A96B-F3A6-EB40-9D2E-A64A7FCBBCD7}" type="pres">
      <dgm:prSet presAssocID="{D291F280-2512-1840-AFC8-C8B3D11A4245}" presName="hierChild3" presStyleCnt="0"/>
      <dgm:spPr/>
    </dgm:pt>
    <dgm:pt modelId="{5B5A871C-942A-8243-B035-16C564AD3819}" type="pres">
      <dgm:prSet presAssocID="{4B66CFFA-0C50-0E41-9B9F-822A4F0C3496}" presName="bgShapesFlow" presStyleCnt="0"/>
      <dgm:spPr/>
    </dgm:pt>
    <dgm:pt modelId="{64110C60-A73D-FE41-8F83-700029777470}" type="pres">
      <dgm:prSet presAssocID="{9606540A-5BBC-064E-923A-E58FD1AC912B}" presName="rectComp" presStyleCnt="0"/>
      <dgm:spPr/>
    </dgm:pt>
    <dgm:pt modelId="{74C00C43-600C-1940-823B-87B33E4B935F}" type="pres">
      <dgm:prSet presAssocID="{9606540A-5BBC-064E-923A-E58FD1AC912B}" presName="bgRect" presStyleLbl="bgShp" presStyleIdx="0" presStyleCnt="3" custScaleY="46844"/>
      <dgm:spPr/>
    </dgm:pt>
    <dgm:pt modelId="{B29F9316-2BF1-8346-B46B-C3A8AF3916D9}" type="pres">
      <dgm:prSet presAssocID="{9606540A-5BBC-064E-923A-E58FD1AC912B}" presName="bgRectTx" presStyleLbl="bgShp" presStyleIdx="0" presStyleCnt="3">
        <dgm:presLayoutVars>
          <dgm:bulletEnabled val="1"/>
        </dgm:presLayoutVars>
      </dgm:prSet>
      <dgm:spPr/>
    </dgm:pt>
    <dgm:pt modelId="{8725DE4D-457D-AA4C-90B7-3CEC8FAF97D6}" type="pres">
      <dgm:prSet presAssocID="{9606540A-5BBC-064E-923A-E58FD1AC912B}" presName="spComp" presStyleCnt="0"/>
      <dgm:spPr/>
    </dgm:pt>
    <dgm:pt modelId="{31436354-976F-7941-BB85-ED1C0100E8A8}" type="pres">
      <dgm:prSet presAssocID="{9606540A-5BBC-064E-923A-E58FD1AC912B}" presName="hSp" presStyleCnt="0"/>
      <dgm:spPr/>
    </dgm:pt>
    <dgm:pt modelId="{95B8AD1B-D912-EC42-AE01-BD98C82C206A}" type="pres">
      <dgm:prSet presAssocID="{F7D0B467-BC12-7648-A065-051DBD3E128E}" presName="rectComp" presStyleCnt="0"/>
      <dgm:spPr/>
    </dgm:pt>
    <dgm:pt modelId="{39C71F20-408B-514F-8153-E7D03C68CB3F}" type="pres">
      <dgm:prSet presAssocID="{F7D0B467-BC12-7648-A065-051DBD3E128E}" presName="bgRect" presStyleLbl="bgShp" presStyleIdx="1" presStyleCnt="3" custScaleY="82281"/>
      <dgm:spPr/>
    </dgm:pt>
    <dgm:pt modelId="{FE11D5ED-3CDF-FF43-B1C0-736D6F7C6EF6}" type="pres">
      <dgm:prSet presAssocID="{F7D0B467-BC12-7648-A065-051DBD3E128E}" presName="bgRectTx" presStyleLbl="bgShp" presStyleIdx="1" presStyleCnt="3">
        <dgm:presLayoutVars>
          <dgm:bulletEnabled val="1"/>
        </dgm:presLayoutVars>
      </dgm:prSet>
      <dgm:spPr/>
    </dgm:pt>
    <dgm:pt modelId="{8F41C3F6-70DA-2C4D-8952-6F1D851AD698}" type="pres">
      <dgm:prSet presAssocID="{F7D0B467-BC12-7648-A065-051DBD3E128E}" presName="spComp" presStyleCnt="0"/>
      <dgm:spPr/>
    </dgm:pt>
    <dgm:pt modelId="{04C9799E-F4D2-0A46-B23C-D69A14ED5E16}" type="pres">
      <dgm:prSet presAssocID="{F7D0B467-BC12-7648-A065-051DBD3E128E}" presName="hSp" presStyleCnt="0"/>
      <dgm:spPr/>
    </dgm:pt>
    <dgm:pt modelId="{1D3EBDB6-03B3-8240-9CB1-715D8319E882}" type="pres">
      <dgm:prSet presAssocID="{8EE1CA0A-DA6E-B442-9B28-29BB291285B1}" presName="rectComp" presStyleCnt="0"/>
      <dgm:spPr/>
    </dgm:pt>
    <dgm:pt modelId="{B1D41733-E3C1-3E48-92C3-A654FC39A83B}" type="pres">
      <dgm:prSet presAssocID="{8EE1CA0A-DA6E-B442-9B28-29BB291285B1}" presName="bgRect" presStyleLbl="bgShp" presStyleIdx="2" presStyleCnt="3" custScaleX="122295"/>
      <dgm:spPr/>
    </dgm:pt>
    <dgm:pt modelId="{3FD50F08-9F93-E04A-82EA-3D0670EF7FB0}" type="pres">
      <dgm:prSet presAssocID="{8EE1CA0A-DA6E-B442-9B28-29BB291285B1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26D9D10F-4898-1D4F-B5FB-6E9CBEB600A0}" type="presOf" srcId="{8EE1CA0A-DA6E-B442-9B28-29BB291285B1}" destId="{3FD50F08-9F93-E04A-82EA-3D0670EF7FB0}" srcOrd="1" destOrd="0" presId="urn:microsoft.com/office/officeart/2005/8/layout/hierarchy5"/>
    <dgm:cxn modelId="{A0891B10-F681-6D4A-B29D-B59855068FC1}" srcId="{34C2F38E-6AE3-B74D-8ECF-E47EEF68D85C}" destId="{9D138348-74CD-F842-97C7-015D0C213B37}" srcOrd="1" destOrd="0" parTransId="{F13DA279-1CE4-2C47-BB55-E7840B6BCCF6}" sibTransId="{04F68195-FDCE-0647-9CEE-4568386E5E07}"/>
    <dgm:cxn modelId="{27759C17-4CC8-CF44-A981-5AD7BFCEEE8D}" type="presOf" srcId="{F13DA279-1CE4-2C47-BB55-E7840B6BCCF6}" destId="{73408FB6-F3C6-DC45-B658-C7ADE16C9CC1}" srcOrd="1" destOrd="0" presId="urn:microsoft.com/office/officeart/2005/8/layout/hierarchy5"/>
    <dgm:cxn modelId="{42A78F1E-DEB4-264C-8EE6-EB4D3B61273B}" type="presOf" srcId="{43BBE8FA-2ACF-8044-A76B-5E2C7521BE47}" destId="{EE34FF76-595D-3042-9ADC-F77047709B38}" srcOrd="0" destOrd="0" presId="urn:microsoft.com/office/officeart/2005/8/layout/hierarchy5"/>
    <dgm:cxn modelId="{80234130-7193-F243-8D48-970301EA72EE}" type="presOf" srcId="{5ECCC8D4-214C-7643-ACB4-9928DE77D2A6}" destId="{2D03F14F-58A1-FF4C-B10B-27E46706B3A8}" srcOrd="1" destOrd="0" presId="urn:microsoft.com/office/officeart/2005/8/layout/hierarchy5"/>
    <dgm:cxn modelId="{60EEDD30-3F62-A644-BF52-17A538B955DE}" srcId="{43BBE8FA-2ACF-8044-A76B-5E2C7521BE47}" destId="{01F5E2C2-66C8-2542-870E-AD7478E7BFFA}" srcOrd="1" destOrd="0" parTransId="{F676FE06-3E22-A640-B63E-CC988B83AA6F}" sibTransId="{FE3C466D-86FF-3248-B91F-1D331DFEA2BE}"/>
    <dgm:cxn modelId="{DE9CDE3D-F83D-4C48-87FD-F3067AEC1F26}" type="presOf" srcId="{8EE1CA0A-DA6E-B442-9B28-29BB291285B1}" destId="{B1D41733-E3C1-3E48-92C3-A654FC39A83B}" srcOrd="0" destOrd="0" presId="urn:microsoft.com/office/officeart/2005/8/layout/hierarchy5"/>
    <dgm:cxn modelId="{DAA48F4E-4420-0C4D-9998-33179F0FA8EC}" type="presOf" srcId="{9D138348-74CD-F842-97C7-015D0C213B37}" destId="{126448EF-EF9E-4E4F-A886-F64E27747807}" srcOrd="0" destOrd="0" presId="urn:microsoft.com/office/officeart/2005/8/layout/hierarchy5"/>
    <dgm:cxn modelId="{FFB0BA5D-D25B-574B-B958-3116E6F9504E}" type="presOf" srcId="{34C2F38E-6AE3-B74D-8ECF-E47EEF68D85C}" destId="{C41A3806-D072-2F45-BB6C-40A5D51C088F}" srcOrd="0" destOrd="0" presId="urn:microsoft.com/office/officeart/2005/8/layout/hierarchy5"/>
    <dgm:cxn modelId="{E5A7B668-345D-854D-B05E-8ED6614E4D6D}" srcId="{4B66CFFA-0C50-0E41-9B9F-822A4F0C3496}" destId="{34C2F38E-6AE3-B74D-8ECF-E47EEF68D85C}" srcOrd="0" destOrd="0" parTransId="{1A9DFB31-F5BC-1949-8891-A88C4556E884}" sibTransId="{1840FE25-7C36-724A-8B81-4F6E51EFE9D2}"/>
    <dgm:cxn modelId="{4E7E7D70-0657-5342-BFA0-08861B74CA86}" srcId="{4B66CFFA-0C50-0E41-9B9F-822A4F0C3496}" destId="{F7D0B467-BC12-7648-A065-051DBD3E128E}" srcOrd="2" destOrd="0" parTransId="{BD62D1BC-7513-3645-AE5A-3D97433B18B1}" sibTransId="{71A1B3A3-38EB-9248-BF3A-541ECDF5D830}"/>
    <dgm:cxn modelId="{58115A75-1E63-CD47-80AE-F8B1309CBC9A}" type="presOf" srcId="{71CF75D9-394F-BC4F-9E1A-D586DCCD117D}" destId="{F150F0B0-F191-D044-8FF0-510B5D8D7D36}" srcOrd="0" destOrd="0" presId="urn:microsoft.com/office/officeart/2005/8/layout/hierarchy5"/>
    <dgm:cxn modelId="{D6D64679-C814-584F-A842-6E514BE3BFBD}" type="presOf" srcId="{F7D0B467-BC12-7648-A065-051DBD3E128E}" destId="{FE11D5ED-3CDF-FF43-B1C0-736D6F7C6EF6}" srcOrd="1" destOrd="0" presId="urn:microsoft.com/office/officeart/2005/8/layout/hierarchy5"/>
    <dgm:cxn modelId="{8E32CE86-B5F8-EE41-8F85-9CECAC168B7E}" type="presOf" srcId="{4B66CFFA-0C50-0E41-9B9F-822A4F0C3496}" destId="{30539667-F056-1E4A-954B-3F2E1852BBA3}" srcOrd="0" destOrd="0" presId="urn:microsoft.com/office/officeart/2005/8/layout/hierarchy5"/>
    <dgm:cxn modelId="{1353BB89-A6A9-7443-B64C-1B4C028DCB4D}" srcId="{43BBE8FA-2ACF-8044-A76B-5E2C7521BE47}" destId="{5E4DDDBE-31FE-6242-A05C-F17941593D3C}" srcOrd="0" destOrd="0" parTransId="{A051E8C4-B299-4D4B-8E1C-C3B6B758A5A4}" sibTransId="{DAF5ADC3-433A-4947-A595-FB44DB2A5DE2}"/>
    <dgm:cxn modelId="{0F1DEB8C-F024-4246-968C-77B2E3351AA8}" type="presOf" srcId="{01F5E2C2-66C8-2542-870E-AD7478E7BFFA}" destId="{39C5A798-913B-F54D-A1D6-015765200C41}" srcOrd="0" destOrd="0" presId="urn:microsoft.com/office/officeart/2005/8/layout/hierarchy5"/>
    <dgm:cxn modelId="{2859CD91-E777-AD43-AE7C-21FF486A3544}" type="presOf" srcId="{9606540A-5BBC-064E-923A-E58FD1AC912B}" destId="{74C00C43-600C-1940-823B-87B33E4B935F}" srcOrd="0" destOrd="0" presId="urn:microsoft.com/office/officeart/2005/8/layout/hierarchy5"/>
    <dgm:cxn modelId="{591FE89D-929C-A741-9116-B548D1B4D714}" type="presOf" srcId="{30B8F239-ACEC-7A4D-99D5-82BA0C136CF0}" destId="{4CDE5684-C2F4-DD41-830A-1E1B269A4481}" srcOrd="0" destOrd="0" presId="urn:microsoft.com/office/officeart/2005/8/layout/hierarchy5"/>
    <dgm:cxn modelId="{2B2876A1-48C1-1E49-8F1D-3ADF84D62F3F}" srcId="{34C2F38E-6AE3-B74D-8ECF-E47EEF68D85C}" destId="{43BBE8FA-2ACF-8044-A76B-5E2C7521BE47}" srcOrd="0" destOrd="0" parTransId="{5ECCC8D4-214C-7643-ACB4-9928DE77D2A6}" sibTransId="{5C291D7E-2D46-F144-BEC1-27FF011758C2}"/>
    <dgm:cxn modelId="{729694A9-0509-D849-9331-F92DEDCBBE84}" srcId="{9D138348-74CD-F842-97C7-015D0C213B37}" destId="{71CF75D9-394F-BC4F-9E1A-D586DCCD117D}" srcOrd="0" destOrd="0" parTransId="{CEA563AA-B9BE-164D-BBBE-0B4D28276C7D}" sibTransId="{E64FD3E6-C8D6-7444-A1BB-2CC6DE717E69}"/>
    <dgm:cxn modelId="{0083C9A9-114B-D549-ACB2-B859616E9D14}" type="presOf" srcId="{F676FE06-3E22-A640-B63E-CC988B83AA6F}" destId="{B7E8046E-B748-D244-8102-61F2F70C827F}" srcOrd="0" destOrd="0" presId="urn:microsoft.com/office/officeart/2005/8/layout/hierarchy5"/>
    <dgm:cxn modelId="{E2F730B6-9C3E-104F-B303-AB44B677BFC3}" srcId="{4B66CFFA-0C50-0E41-9B9F-822A4F0C3496}" destId="{9606540A-5BBC-064E-923A-E58FD1AC912B}" srcOrd="1" destOrd="0" parTransId="{F9F994DA-D4EE-954E-AF84-C009785DD3A2}" sibTransId="{9E2CFDD7-16F7-014A-A101-13F219502B69}"/>
    <dgm:cxn modelId="{4BC95FBF-8FBE-BE41-B669-C9565E5D0465}" srcId="{4B66CFFA-0C50-0E41-9B9F-822A4F0C3496}" destId="{8EE1CA0A-DA6E-B442-9B28-29BB291285B1}" srcOrd="3" destOrd="0" parTransId="{38DBB65D-1C83-6F45-94E7-836B06C269D5}" sibTransId="{032DA0FD-4BE8-CA4C-A5C1-88194C00DBE7}"/>
    <dgm:cxn modelId="{095ECDBF-B2C2-1747-84D8-803AE6711E6C}" type="presOf" srcId="{D291F280-2512-1840-AFC8-C8B3D11A4245}" destId="{BA0AF452-DC80-6C4F-81B9-2796333521F1}" srcOrd="0" destOrd="0" presId="urn:microsoft.com/office/officeart/2005/8/layout/hierarchy5"/>
    <dgm:cxn modelId="{8FD637C0-2856-9240-AE82-B8CE5A9172AB}" type="presOf" srcId="{30B8F239-ACEC-7A4D-99D5-82BA0C136CF0}" destId="{65A31FE1-FD9E-9A47-9FB5-674BB1476A4A}" srcOrd="1" destOrd="0" presId="urn:microsoft.com/office/officeart/2005/8/layout/hierarchy5"/>
    <dgm:cxn modelId="{55AEE9CA-7D1F-8342-952B-4D05D66E2D3F}" type="presOf" srcId="{F13DA279-1CE4-2C47-BB55-E7840B6BCCF6}" destId="{8BB460D7-DF2E-7B43-8220-90AB3D853458}" srcOrd="0" destOrd="0" presId="urn:microsoft.com/office/officeart/2005/8/layout/hierarchy5"/>
    <dgm:cxn modelId="{B08652CB-8578-3549-89DB-9ED8CE4F0B12}" srcId="{9D138348-74CD-F842-97C7-015D0C213B37}" destId="{D291F280-2512-1840-AFC8-C8B3D11A4245}" srcOrd="1" destOrd="0" parTransId="{30B8F239-ACEC-7A4D-99D5-82BA0C136CF0}" sibTransId="{E76FD7A6-FDF2-3040-AA8A-CA9AF413EE74}"/>
    <dgm:cxn modelId="{2E8C0FD0-B351-C440-8D04-A4E83A5C3BC3}" type="presOf" srcId="{9606540A-5BBC-064E-923A-E58FD1AC912B}" destId="{B29F9316-2BF1-8346-B46B-C3A8AF3916D9}" srcOrd="1" destOrd="0" presId="urn:microsoft.com/office/officeart/2005/8/layout/hierarchy5"/>
    <dgm:cxn modelId="{74AC1FD1-CEAD-E84F-A8B1-5BA6F515A966}" type="presOf" srcId="{A051E8C4-B299-4D4B-8E1C-C3B6B758A5A4}" destId="{A861CA0C-98C1-ED43-804B-9FA0D855BB4B}" srcOrd="1" destOrd="0" presId="urn:microsoft.com/office/officeart/2005/8/layout/hierarchy5"/>
    <dgm:cxn modelId="{EB03E6E8-7C5B-F046-9B01-A87331756A5E}" type="presOf" srcId="{5ECCC8D4-214C-7643-ACB4-9928DE77D2A6}" destId="{EE0A5EE4-3BF9-494F-8405-CC5CBA63FB2C}" srcOrd="0" destOrd="0" presId="urn:microsoft.com/office/officeart/2005/8/layout/hierarchy5"/>
    <dgm:cxn modelId="{31ABE6E8-A717-514D-88D6-FB390975921C}" type="presOf" srcId="{CEA563AA-B9BE-164D-BBBE-0B4D28276C7D}" destId="{AA454BB9-2FBD-B74D-A415-68476D714E03}" srcOrd="1" destOrd="0" presId="urn:microsoft.com/office/officeart/2005/8/layout/hierarchy5"/>
    <dgm:cxn modelId="{44BF8AEA-A015-A44A-B0C4-DE6C07C82B27}" type="presOf" srcId="{F676FE06-3E22-A640-B63E-CC988B83AA6F}" destId="{20FF9743-AF04-414C-ACFD-2D11C2F56291}" srcOrd="1" destOrd="0" presId="urn:microsoft.com/office/officeart/2005/8/layout/hierarchy5"/>
    <dgm:cxn modelId="{DBADB7F0-EF8C-FE45-945E-5D1ABCC4B862}" type="presOf" srcId="{F7D0B467-BC12-7648-A065-051DBD3E128E}" destId="{39C71F20-408B-514F-8153-E7D03C68CB3F}" srcOrd="0" destOrd="0" presId="urn:microsoft.com/office/officeart/2005/8/layout/hierarchy5"/>
    <dgm:cxn modelId="{CAD951F2-C56C-CF42-B565-B3DE4ACAEB23}" type="presOf" srcId="{5E4DDDBE-31FE-6242-A05C-F17941593D3C}" destId="{DBA891E1-9D36-0E49-8B65-644948AC8FC2}" srcOrd="0" destOrd="0" presId="urn:microsoft.com/office/officeart/2005/8/layout/hierarchy5"/>
    <dgm:cxn modelId="{97E5D8F8-FCB7-CA44-B83C-3B7FB2983E58}" type="presOf" srcId="{A051E8C4-B299-4D4B-8E1C-C3B6B758A5A4}" destId="{16309DF3-696A-464C-ADE3-910418A9580E}" srcOrd="0" destOrd="0" presId="urn:microsoft.com/office/officeart/2005/8/layout/hierarchy5"/>
    <dgm:cxn modelId="{967A3FFF-5B89-8E4B-98A2-15DFB0223955}" type="presOf" srcId="{CEA563AA-B9BE-164D-BBBE-0B4D28276C7D}" destId="{3B5587BB-6AA2-1B42-8A25-79B7D634F496}" srcOrd="0" destOrd="0" presId="urn:microsoft.com/office/officeart/2005/8/layout/hierarchy5"/>
    <dgm:cxn modelId="{003EA963-C58D-5849-80B6-E40C80A1BDB0}" type="presParOf" srcId="{30539667-F056-1E4A-954B-3F2E1852BBA3}" destId="{304F57CE-5529-6149-AD4F-057B92EEDBB7}" srcOrd="0" destOrd="0" presId="urn:microsoft.com/office/officeart/2005/8/layout/hierarchy5"/>
    <dgm:cxn modelId="{B73A4698-EF95-944F-8507-56EB8AF91476}" type="presParOf" srcId="{304F57CE-5529-6149-AD4F-057B92EEDBB7}" destId="{14D25A4A-9AFF-5343-A0F0-AA79E5B61578}" srcOrd="0" destOrd="0" presId="urn:microsoft.com/office/officeart/2005/8/layout/hierarchy5"/>
    <dgm:cxn modelId="{13FA9C5F-BBE6-334D-91B9-E70D92AA5B56}" type="presParOf" srcId="{304F57CE-5529-6149-AD4F-057B92EEDBB7}" destId="{2191F208-5DF6-B347-B4EC-498DBF271826}" srcOrd="1" destOrd="0" presId="urn:microsoft.com/office/officeart/2005/8/layout/hierarchy5"/>
    <dgm:cxn modelId="{6A437C76-6A5A-C046-BAD8-CAAFB7A8631A}" type="presParOf" srcId="{2191F208-5DF6-B347-B4EC-498DBF271826}" destId="{3D68E441-8A40-594A-A45F-859162301402}" srcOrd="0" destOrd="0" presId="urn:microsoft.com/office/officeart/2005/8/layout/hierarchy5"/>
    <dgm:cxn modelId="{E34082C6-A344-0845-BF9E-8C78323F4B0D}" type="presParOf" srcId="{3D68E441-8A40-594A-A45F-859162301402}" destId="{C41A3806-D072-2F45-BB6C-40A5D51C088F}" srcOrd="0" destOrd="0" presId="urn:microsoft.com/office/officeart/2005/8/layout/hierarchy5"/>
    <dgm:cxn modelId="{07F2B1D7-09A8-EA4B-81E9-46CA29658C68}" type="presParOf" srcId="{3D68E441-8A40-594A-A45F-859162301402}" destId="{589406E2-459C-A94E-912F-E1ACE71C9F10}" srcOrd="1" destOrd="0" presId="urn:microsoft.com/office/officeart/2005/8/layout/hierarchy5"/>
    <dgm:cxn modelId="{BD773773-4594-6F43-AC96-4A4A0A0AC19C}" type="presParOf" srcId="{589406E2-459C-A94E-912F-E1ACE71C9F10}" destId="{EE0A5EE4-3BF9-494F-8405-CC5CBA63FB2C}" srcOrd="0" destOrd="0" presId="urn:microsoft.com/office/officeart/2005/8/layout/hierarchy5"/>
    <dgm:cxn modelId="{59E6FC4E-DDBA-4C49-827D-7687E65AC9E5}" type="presParOf" srcId="{EE0A5EE4-3BF9-494F-8405-CC5CBA63FB2C}" destId="{2D03F14F-58A1-FF4C-B10B-27E46706B3A8}" srcOrd="0" destOrd="0" presId="urn:microsoft.com/office/officeart/2005/8/layout/hierarchy5"/>
    <dgm:cxn modelId="{0D772C33-7FC6-A44E-83E8-DB741D4F1880}" type="presParOf" srcId="{589406E2-459C-A94E-912F-E1ACE71C9F10}" destId="{FC569ADB-1842-B143-A1FF-52420ECC5A28}" srcOrd="1" destOrd="0" presId="urn:microsoft.com/office/officeart/2005/8/layout/hierarchy5"/>
    <dgm:cxn modelId="{C0AF6300-6077-9546-A571-EEAE377C547C}" type="presParOf" srcId="{FC569ADB-1842-B143-A1FF-52420ECC5A28}" destId="{EE34FF76-595D-3042-9ADC-F77047709B38}" srcOrd="0" destOrd="0" presId="urn:microsoft.com/office/officeart/2005/8/layout/hierarchy5"/>
    <dgm:cxn modelId="{B87F1EA5-20BC-BC41-B9EC-7306A04A0D6A}" type="presParOf" srcId="{FC569ADB-1842-B143-A1FF-52420ECC5A28}" destId="{BF5DE336-06BB-B948-A4EE-E6393AB3A82F}" srcOrd="1" destOrd="0" presId="urn:microsoft.com/office/officeart/2005/8/layout/hierarchy5"/>
    <dgm:cxn modelId="{90E59B20-0CA1-7043-8CC0-520544B971BF}" type="presParOf" srcId="{BF5DE336-06BB-B948-A4EE-E6393AB3A82F}" destId="{16309DF3-696A-464C-ADE3-910418A9580E}" srcOrd="0" destOrd="0" presId="urn:microsoft.com/office/officeart/2005/8/layout/hierarchy5"/>
    <dgm:cxn modelId="{64D748FB-57B8-7B49-95B4-B756A57108AD}" type="presParOf" srcId="{16309DF3-696A-464C-ADE3-910418A9580E}" destId="{A861CA0C-98C1-ED43-804B-9FA0D855BB4B}" srcOrd="0" destOrd="0" presId="urn:microsoft.com/office/officeart/2005/8/layout/hierarchy5"/>
    <dgm:cxn modelId="{E5F935D5-CCC9-F946-AF99-B7ADDBCB2412}" type="presParOf" srcId="{BF5DE336-06BB-B948-A4EE-E6393AB3A82F}" destId="{16720449-F304-F640-8102-0DB9B358822E}" srcOrd="1" destOrd="0" presId="urn:microsoft.com/office/officeart/2005/8/layout/hierarchy5"/>
    <dgm:cxn modelId="{183B685A-198C-0B44-943E-20D2C6B0F78C}" type="presParOf" srcId="{16720449-F304-F640-8102-0DB9B358822E}" destId="{DBA891E1-9D36-0E49-8B65-644948AC8FC2}" srcOrd="0" destOrd="0" presId="urn:microsoft.com/office/officeart/2005/8/layout/hierarchy5"/>
    <dgm:cxn modelId="{7779F791-E073-AA4E-9B44-EAF761369EF5}" type="presParOf" srcId="{16720449-F304-F640-8102-0DB9B358822E}" destId="{29527E5C-6F71-694B-B2FD-4952E4B1811F}" srcOrd="1" destOrd="0" presId="urn:microsoft.com/office/officeart/2005/8/layout/hierarchy5"/>
    <dgm:cxn modelId="{76C81FD7-353F-2142-BF45-4765DA5A9416}" type="presParOf" srcId="{BF5DE336-06BB-B948-A4EE-E6393AB3A82F}" destId="{B7E8046E-B748-D244-8102-61F2F70C827F}" srcOrd="2" destOrd="0" presId="urn:microsoft.com/office/officeart/2005/8/layout/hierarchy5"/>
    <dgm:cxn modelId="{8085FBE6-32D0-B448-9EEE-80D089CC659E}" type="presParOf" srcId="{B7E8046E-B748-D244-8102-61F2F70C827F}" destId="{20FF9743-AF04-414C-ACFD-2D11C2F56291}" srcOrd="0" destOrd="0" presId="urn:microsoft.com/office/officeart/2005/8/layout/hierarchy5"/>
    <dgm:cxn modelId="{EEBEC8E1-9829-F140-9F45-90B68F639C3B}" type="presParOf" srcId="{BF5DE336-06BB-B948-A4EE-E6393AB3A82F}" destId="{FDE1F79C-303E-0449-8923-60CCBD32C378}" srcOrd="3" destOrd="0" presId="urn:microsoft.com/office/officeart/2005/8/layout/hierarchy5"/>
    <dgm:cxn modelId="{E113CA5D-9CFA-A347-A1FA-DD32C4477120}" type="presParOf" srcId="{FDE1F79C-303E-0449-8923-60CCBD32C378}" destId="{39C5A798-913B-F54D-A1D6-015765200C41}" srcOrd="0" destOrd="0" presId="urn:microsoft.com/office/officeart/2005/8/layout/hierarchy5"/>
    <dgm:cxn modelId="{761B097E-B162-ED4F-91B5-3AF54D49D2D8}" type="presParOf" srcId="{FDE1F79C-303E-0449-8923-60CCBD32C378}" destId="{3B1C5820-2108-224E-A938-32498527C963}" srcOrd="1" destOrd="0" presId="urn:microsoft.com/office/officeart/2005/8/layout/hierarchy5"/>
    <dgm:cxn modelId="{7588908B-539D-9248-B2C7-6DE21E28AF18}" type="presParOf" srcId="{589406E2-459C-A94E-912F-E1ACE71C9F10}" destId="{8BB460D7-DF2E-7B43-8220-90AB3D853458}" srcOrd="2" destOrd="0" presId="urn:microsoft.com/office/officeart/2005/8/layout/hierarchy5"/>
    <dgm:cxn modelId="{008E077D-932C-5C46-834F-5707E3A3BECF}" type="presParOf" srcId="{8BB460D7-DF2E-7B43-8220-90AB3D853458}" destId="{73408FB6-F3C6-DC45-B658-C7ADE16C9CC1}" srcOrd="0" destOrd="0" presId="urn:microsoft.com/office/officeart/2005/8/layout/hierarchy5"/>
    <dgm:cxn modelId="{398FFDB4-563E-7C4C-9CE6-716D5CD660EB}" type="presParOf" srcId="{589406E2-459C-A94E-912F-E1ACE71C9F10}" destId="{FE425155-6CB5-7246-9CF4-FBEE660DEBE6}" srcOrd="3" destOrd="0" presId="urn:microsoft.com/office/officeart/2005/8/layout/hierarchy5"/>
    <dgm:cxn modelId="{B772753A-C926-4D42-95AE-C050738D7F2A}" type="presParOf" srcId="{FE425155-6CB5-7246-9CF4-FBEE660DEBE6}" destId="{126448EF-EF9E-4E4F-A886-F64E27747807}" srcOrd="0" destOrd="0" presId="urn:microsoft.com/office/officeart/2005/8/layout/hierarchy5"/>
    <dgm:cxn modelId="{C154F750-CAAB-DE4B-B1C0-753C668E86E9}" type="presParOf" srcId="{FE425155-6CB5-7246-9CF4-FBEE660DEBE6}" destId="{3B336772-CF0F-0845-9A87-2B8EA9693C2D}" srcOrd="1" destOrd="0" presId="urn:microsoft.com/office/officeart/2005/8/layout/hierarchy5"/>
    <dgm:cxn modelId="{FDF2672C-AC9E-8448-8F85-3D2F95049A25}" type="presParOf" srcId="{3B336772-CF0F-0845-9A87-2B8EA9693C2D}" destId="{3B5587BB-6AA2-1B42-8A25-79B7D634F496}" srcOrd="0" destOrd="0" presId="urn:microsoft.com/office/officeart/2005/8/layout/hierarchy5"/>
    <dgm:cxn modelId="{1F745B47-533E-EE45-904F-87DE2659E4AF}" type="presParOf" srcId="{3B5587BB-6AA2-1B42-8A25-79B7D634F496}" destId="{AA454BB9-2FBD-B74D-A415-68476D714E03}" srcOrd="0" destOrd="0" presId="urn:microsoft.com/office/officeart/2005/8/layout/hierarchy5"/>
    <dgm:cxn modelId="{34C17D31-787D-4641-89DE-F98216C75888}" type="presParOf" srcId="{3B336772-CF0F-0845-9A87-2B8EA9693C2D}" destId="{4488F604-8E51-564E-8267-835BA90E3555}" srcOrd="1" destOrd="0" presId="urn:microsoft.com/office/officeart/2005/8/layout/hierarchy5"/>
    <dgm:cxn modelId="{E52DC626-AED5-4E49-B1BB-B9938BF02E4C}" type="presParOf" srcId="{4488F604-8E51-564E-8267-835BA90E3555}" destId="{F150F0B0-F191-D044-8FF0-510B5D8D7D36}" srcOrd="0" destOrd="0" presId="urn:microsoft.com/office/officeart/2005/8/layout/hierarchy5"/>
    <dgm:cxn modelId="{83B07EEE-96E9-5444-892F-7AF417907646}" type="presParOf" srcId="{4488F604-8E51-564E-8267-835BA90E3555}" destId="{785946FE-7454-CC4F-A5E3-92B70C304764}" srcOrd="1" destOrd="0" presId="urn:microsoft.com/office/officeart/2005/8/layout/hierarchy5"/>
    <dgm:cxn modelId="{F2A7D48B-63B4-2F4D-8785-8618518B32E1}" type="presParOf" srcId="{3B336772-CF0F-0845-9A87-2B8EA9693C2D}" destId="{4CDE5684-C2F4-DD41-830A-1E1B269A4481}" srcOrd="2" destOrd="0" presId="urn:microsoft.com/office/officeart/2005/8/layout/hierarchy5"/>
    <dgm:cxn modelId="{203CF25D-C083-6244-AB16-132EBB20E0D3}" type="presParOf" srcId="{4CDE5684-C2F4-DD41-830A-1E1B269A4481}" destId="{65A31FE1-FD9E-9A47-9FB5-674BB1476A4A}" srcOrd="0" destOrd="0" presId="urn:microsoft.com/office/officeart/2005/8/layout/hierarchy5"/>
    <dgm:cxn modelId="{5DC38835-1F95-624E-8754-F52FAA49ADF7}" type="presParOf" srcId="{3B336772-CF0F-0845-9A87-2B8EA9693C2D}" destId="{43D0C000-A2AF-BE4A-9092-5F72D3CF2D65}" srcOrd="3" destOrd="0" presId="urn:microsoft.com/office/officeart/2005/8/layout/hierarchy5"/>
    <dgm:cxn modelId="{B3A54FC2-F47A-2344-BBA8-D2C7C7F386EC}" type="presParOf" srcId="{43D0C000-A2AF-BE4A-9092-5F72D3CF2D65}" destId="{BA0AF452-DC80-6C4F-81B9-2796333521F1}" srcOrd="0" destOrd="0" presId="urn:microsoft.com/office/officeart/2005/8/layout/hierarchy5"/>
    <dgm:cxn modelId="{6CBE8AD4-D9A2-5542-B295-A29F5C371037}" type="presParOf" srcId="{43D0C000-A2AF-BE4A-9092-5F72D3CF2D65}" destId="{44E7A96B-F3A6-EB40-9D2E-A64A7FCBBCD7}" srcOrd="1" destOrd="0" presId="urn:microsoft.com/office/officeart/2005/8/layout/hierarchy5"/>
    <dgm:cxn modelId="{B58175FD-A595-104F-B227-23FBBE08EBC8}" type="presParOf" srcId="{30539667-F056-1E4A-954B-3F2E1852BBA3}" destId="{5B5A871C-942A-8243-B035-16C564AD3819}" srcOrd="1" destOrd="0" presId="urn:microsoft.com/office/officeart/2005/8/layout/hierarchy5"/>
    <dgm:cxn modelId="{C56AB3D0-2CFE-A240-A401-FBD5AB1FE31F}" type="presParOf" srcId="{5B5A871C-942A-8243-B035-16C564AD3819}" destId="{64110C60-A73D-FE41-8F83-700029777470}" srcOrd="0" destOrd="0" presId="urn:microsoft.com/office/officeart/2005/8/layout/hierarchy5"/>
    <dgm:cxn modelId="{7085DB39-CBD1-224B-90EA-9A2D5FA0E23D}" type="presParOf" srcId="{64110C60-A73D-FE41-8F83-700029777470}" destId="{74C00C43-600C-1940-823B-87B33E4B935F}" srcOrd="0" destOrd="0" presId="urn:microsoft.com/office/officeart/2005/8/layout/hierarchy5"/>
    <dgm:cxn modelId="{13B1BA6B-D00A-8A4E-87EF-0D7DC3EFDEF1}" type="presParOf" srcId="{64110C60-A73D-FE41-8F83-700029777470}" destId="{B29F9316-2BF1-8346-B46B-C3A8AF3916D9}" srcOrd="1" destOrd="0" presId="urn:microsoft.com/office/officeart/2005/8/layout/hierarchy5"/>
    <dgm:cxn modelId="{0530DBE4-3B11-AE43-A12A-AE74D32B7889}" type="presParOf" srcId="{5B5A871C-942A-8243-B035-16C564AD3819}" destId="{8725DE4D-457D-AA4C-90B7-3CEC8FAF97D6}" srcOrd="1" destOrd="0" presId="urn:microsoft.com/office/officeart/2005/8/layout/hierarchy5"/>
    <dgm:cxn modelId="{2ED2C540-2AFE-7748-844D-CDB7E4D090C9}" type="presParOf" srcId="{8725DE4D-457D-AA4C-90B7-3CEC8FAF97D6}" destId="{31436354-976F-7941-BB85-ED1C0100E8A8}" srcOrd="0" destOrd="0" presId="urn:microsoft.com/office/officeart/2005/8/layout/hierarchy5"/>
    <dgm:cxn modelId="{DF85CF89-BA52-1249-BA42-2CC80A0DDA16}" type="presParOf" srcId="{5B5A871C-942A-8243-B035-16C564AD3819}" destId="{95B8AD1B-D912-EC42-AE01-BD98C82C206A}" srcOrd="2" destOrd="0" presId="urn:microsoft.com/office/officeart/2005/8/layout/hierarchy5"/>
    <dgm:cxn modelId="{5AFD18D7-FBBD-7F4C-BE23-DCA0108CA392}" type="presParOf" srcId="{95B8AD1B-D912-EC42-AE01-BD98C82C206A}" destId="{39C71F20-408B-514F-8153-E7D03C68CB3F}" srcOrd="0" destOrd="0" presId="urn:microsoft.com/office/officeart/2005/8/layout/hierarchy5"/>
    <dgm:cxn modelId="{1B571683-F793-CA44-86E9-DBED7A39A851}" type="presParOf" srcId="{95B8AD1B-D912-EC42-AE01-BD98C82C206A}" destId="{FE11D5ED-3CDF-FF43-B1C0-736D6F7C6EF6}" srcOrd="1" destOrd="0" presId="urn:microsoft.com/office/officeart/2005/8/layout/hierarchy5"/>
    <dgm:cxn modelId="{AC2CAE85-7D05-6A46-8741-AA7EBFE8F46C}" type="presParOf" srcId="{5B5A871C-942A-8243-B035-16C564AD3819}" destId="{8F41C3F6-70DA-2C4D-8952-6F1D851AD698}" srcOrd="3" destOrd="0" presId="urn:microsoft.com/office/officeart/2005/8/layout/hierarchy5"/>
    <dgm:cxn modelId="{92795981-E590-FC42-9030-96F220AA8CAA}" type="presParOf" srcId="{8F41C3F6-70DA-2C4D-8952-6F1D851AD698}" destId="{04C9799E-F4D2-0A46-B23C-D69A14ED5E16}" srcOrd="0" destOrd="0" presId="urn:microsoft.com/office/officeart/2005/8/layout/hierarchy5"/>
    <dgm:cxn modelId="{BE1B4362-FF0E-B945-B9FF-DFC9CBFE5FF2}" type="presParOf" srcId="{5B5A871C-942A-8243-B035-16C564AD3819}" destId="{1D3EBDB6-03B3-8240-9CB1-715D8319E882}" srcOrd="4" destOrd="0" presId="urn:microsoft.com/office/officeart/2005/8/layout/hierarchy5"/>
    <dgm:cxn modelId="{7D90533A-3310-A046-8E51-4A7B42FEFA37}" type="presParOf" srcId="{1D3EBDB6-03B3-8240-9CB1-715D8319E882}" destId="{B1D41733-E3C1-3E48-92C3-A654FC39A83B}" srcOrd="0" destOrd="0" presId="urn:microsoft.com/office/officeart/2005/8/layout/hierarchy5"/>
    <dgm:cxn modelId="{DD643C3C-0C44-2441-819F-328688D45CDE}" type="presParOf" srcId="{1D3EBDB6-03B3-8240-9CB1-715D8319E882}" destId="{3FD50F08-9F93-E04A-82EA-3D0670EF7FB0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B66CFFA-0C50-0E41-9B9F-822A4F0C3496}" type="doc">
      <dgm:prSet loTypeId="urn:microsoft.com/office/officeart/2005/8/layout/hierarchy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34C2F38E-6AE3-B74D-8ECF-E47EEF68D85C}">
          <dgm:prSet phldrT="[Текст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ru-RU" dirty="0"/>
            </a:p>
          </dgm:t>
        </dgm:pt>
      </mc:Choice>
      <mc:Fallback xmlns="">
        <dgm:pt modelId="{34C2F38E-6AE3-B74D-8ECF-E47EEF68D85C}">
          <dgm:prSet phldrT="[Текст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𝑓(𝑥,𝑦)</a:t>
              </a:r>
              <a:endParaRPr lang="ru-RU" dirty="0"/>
            </a:p>
          </dgm:t>
        </dgm:pt>
      </mc:Fallback>
    </mc:AlternateContent>
    <dgm:pt modelId="{1A9DFB31-F5BC-1949-8891-A88C4556E884}" type="parTrans" cxnId="{E5A7B668-345D-854D-B05E-8ED6614E4D6D}">
      <dgm:prSet/>
      <dgm:spPr/>
      <dgm:t>
        <a:bodyPr/>
        <a:lstStyle/>
        <a:p>
          <a:endParaRPr lang="ru-RU"/>
        </a:p>
      </dgm:t>
    </dgm:pt>
    <dgm:pt modelId="{1840FE25-7C36-724A-8B81-4F6E51EFE9D2}" type="sibTrans" cxnId="{E5A7B668-345D-854D-B05E-8ED6614E4D6D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43BBE8FA-2ACF-8044-A76B-5E2C7521BE47}">
          <dgm:prSet phldrT="[Текст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m:oMathPara>
              </a14:m>
              <a:endParaRPr lang="ru-RU" dirty="0"/>
            </a:p>
          </dgm:t>
        </dgm:pt>
      </mc:Choice>
      <mc:Fallback xmlns="">
        <dgm:pt modelId="{43BBE8FA-2ACF-8044-A76B-5E2C7521BE47}">
          <dgm:prSet phldrT="[Текст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𝑓_𝑥^′ (𝑥,𝑦)</a:t>
              </a:r>
              <a:endParaRPr lang="ru-RU" dirty="0"/>
            </a:p>
          </dgm:t>
        </dgm:pt>
      </mc:Fallback>
    </mc:AlternateContent>
    <dgm:pt modelId="{5ECCC8D4-214C-7643-ACB4-9928DE77D2A6}" type="parTrans" cxnId="{2B2876A1-48C1-1E49-8F1D-3ADF84D62F3F}">
      <dgm:prSet/>
      <dgm:spPr/>
      <dgm:t>
        <a:bodyPr/>
        <a:lstStyle/>
        <a:p>
          <a:endParaRPr lang="ru-RU"/>
        </a:p>
      </dgm:t>
    </dgm:pt>
    <dgm:pt modelId="{5C291D7E-2D46-F144-BEC1-27FF011758C2}" type="sibTrans" cxnId="{2B2876A1-48C1-1E49-8F1D-3ADF84D62F3F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5E4DDDBE-31FE-6242-A05C-F17941593D3C}">
          <dgm:prSet phldrT="[Текст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m:oMathPara>
              </a14:m>
              <a:endParaRPr lang="ru-RU" dirty="0"/>
            </a:p>
          </dgm:t>
        </dgm:pt>
      </mc:Choice>
      <mc:Fallback xmlns="">
        <dgm:pt modelId="{5E4DDDBE-31FE-6242-A05C-F17941593D3C}">
          <dgm:prSet phldrT="[Текст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𝑓_𝑥𝑥^′′ (𝑥,𝑦)</a:t>
              </a:r>
              <a:endParaRPr lang="ru-RU" dirty="0"/>
            </a:p>
          </dgm:t>
        </dgm:pt>
      </mc:Fallback>
    </mc:AlternateContent>
    <dgm:pt modelId="{A051E8C4-B299-4D4B-8E1C-C3B6B758A5A4}" type="parTrans" cxnId="{1353BB89-A6A9-7443-B64C-1B4C028DCB4D}">
      <dgm:prSet/>
      <dgm:spPr/>
      <dgm:t>
        <a:bodyPr/>
        <a:lstStyle/>
        <a:p>
          <a:endParaRPr lang="ru-RU"/>
        </a:p>
      </dgm:t>
    </dgm:pt>
    <dgm:pt modelId="{DAF5ADC3-433A-4947-A595-FB44DB2A5DE2}" type="sibTrans" cxnId="{1353BB89-A6A9-7443-B64C-1B4C028DCB4D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01F5E2C2-66C8-2542-870E-AD7478E7BFFA}">
          <dgm:prSet phldrT="[Текст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m:oMathPara>
              </a14:m>
              <a:endParaRPr lang="ru-RU" dirty="0"/>
            </a:p>
          </dgm:t>
        </dgm:pt>
      </mc:Choice>
      <mc:Fallback xmlns="">
        <dgm:pt modelId="{01F5E2C2-66C8-2542-870E-AD7478E7BFFA}">
          <dgm:prSet phldrT="[Текст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𝑓_𝑥𝑦^′′ (𝑥,𝑦)</a:t>
              </a:r>
              <a:endParaRPr lang="ru-RU" dirty="0"/>
            </a:p>
          </dgm:t>
        </dgm:pt>
      </mc:Fallback>
    </mc:AlternateContent>
    <dgm:pt modelId="{F676FE06-3E22-A640-B63E-CC988B83AA6F}" type="parTrans" cxnId="{60EEDD30-3F62-A644-BF52-17A538B955DE}">
      <dgm:prSet/>
      <dgm:spPr/>
      <dgm:t>
        <a:bodyPr/>
        <a:lstStyle/>
        <a:p>
          <a:endParaRPr lang="ru-RU"/>
        </a:p>
      </dgm:t>
    </dgm:pt>
    <dgm:pt modelId="{FE3C466D-86FF-3248-B91F-1D331DFEA2BE}" type="sibTrans" cxnId="{60EEDD30-3F62-A644-BF52-17A538B955DE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9D138348-74CD-F842-97C7-015D0C213B37}">
          <dgm:prSet phldrT="[Текст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m:oMathPara>
              </a14:m>
              <a:endParaRPr lang="ru-RU" dirty="0"/>
            </a:p>
          </dgm:t>
        </dgm:pt>
      </mc:Choice>
      <mc:Fallback xmlns="">
        <dgm:pt modelId="{9D138348-74CD-F842-97C7-015D0C213B37}">
          <dgm:prSet phldrT="[Текст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𝑓_𝑦^′ (𝑥,𝑦)</a:t>
              </a:r>
              <a:endParaRPr lang="ru-RU" dirty="0"/>
            </a:p>
          </dgm:t>
        </dgm:pt>
      </mc:Fallback>
    </mc:AlternateContent>
    <dgm:pt modelId="{F13DA279-1CE4-2C47-BB55-E7840B6BCCF6}" type="parTrans" cxnId="{A0891B10-F681-6D4A-B29D-B59855068FC1}">
      <dgm:prSet/>
      <dgm:spPr/>
      <dgm:t>
        <a:bodyPr/>
        <a:lstStyle/>
        <a:p>
          <a:endParaRPr lang="ru-RU"/>
        </a:p>
      </dgm:t>
    </dgm:pt>
    <dgm:pt modelId="{04F68195-FDCE-0647-9CEE-4568386E5E07}" type="sibTrans" cxnId="{A0891B10-F681-6D4A-B29D-B59855068FC1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71CF75D9-394F-BC4F-9E1A-D586DCCD117D}">
          <dgm:prSet phldrT="[Текст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𝑦𝑥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m:oMathPara>
              </a14:m>
              <a:endParaRPr lang="ru-RU" dirty="0"/>
            </a:p>
          </dgm:t>
        </dgm:pt>
      </mc:Choice>
      <mc:Fallback xmlns="">
        <dgm:pt modelId="{71CF75D9-394F-BC4F-9E1A-D586DCCD117D}">
          <dgm:prSet phldrT="[Текст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𝑓_𝑦𝑥^′′ (𝑥,𝑦)</a:t>
              </a:r>
              <a:endParaRPr lang="ru-RU" dirty="0"/>
            </a:p>
          </dgm:t>
        </dgm:pt>
      </mc:Fallback>
    </mc:AlternateContent>
    <dgm:pt modelId="{CEA563AA-B9BE-164D-BBBE-0B4D28276C7D}" type="parTrans" cxnId="{729694A9-0509-D849-9331-F92DEDCBBE84}">
      <dgm:prSet/>
      <dgm:spPr/>
      <dgm:t>
        <a:bodyPr/>
        <a:lstStyle/>
        <a:p>
          <a:endParaRPr lang="ru-RU"/>
        </a:p>
      </dgm:t>
    </dgm:pt>
    <dgm:pt modelId="{E64FD3E6-C8D6-7444-A1BB-2CC6DE717E69}" type="sibTrans" cxnId="{729694A9-0509-D849-9331-F92DEDCBBE84}">
      <dgm:prSet/>
      <dgm:spPr/>
      <dgm:t>
        <a:bodyPr/>
        <a:lstStyle/>
        <a:p>
          <a:endParaRPr lang="ru-RU"/>
        </a:p>
      </dgm:t>
    </dgm:pt>
    <dgm:pt modelId="{9606540A-5BBC-064E-923A-E58FD1AC912B}">
      <dgm:prSet phldrT="[Текст]"/>
      <dgm:spPr/>
      <dgm:t>
        <a:bodyPr/>
        <a:lstStyle/>
        <a:p>
          <a:r>
            <a:rPr lang="en-US" dirty="0"/>
            <a:t>Function</a:t>
          </a:r>
          <a:endParaRPr lang="ru-RU" dirty="0"/>
        </a:p>
      </dgm:t>
    </dgm:pt>
    <dgm:pt modelId="{F9F994DA-D4EE-954E-AF84-C009785DD3A2}" type="parTrans" cxnId="{E2F730B6-9C3E-104F-B303-AB44B677BFC3}">
      <dgm:prSet/>
      <dgm:spPr/>
      <dgm:t>
        <a:bodyPr/>
        <a:lstStyle/>
        <a:p>
          <a:endParaRPr lang="ru-RU"/>
        </a:p>
      </dgm:t>
    </dgm:pt>
    <dgm:pt modelId="{9E2CFDD7-16F7-014A-A101-13F219502B69}" type="sibTrans" cxnId="{E2F730B6-9C3E-104F-B303-AB44B677BFC3}">
      <dgm:prSet/>
      <dgm:spPr/>
      <dgm:t>
        <a:bodyPr/>
        <a:lstStyle/>
        <a:p>
          <a:endParaRPr lang="ru-RU"/>
        </a:p>
      </dgm:t>
    </dgm:pt>
    <dgm:pt modelId="{F7D0B467-BC12-7648-A065-051DBD3E128E}">
      <dgm:prSet phldrT="[Текст]"/>
      <dgm:spPr/>
      <dgm:t>
        <a:bodyPr/>
        <a:lstStyle/>
        <a:p>
          <a:r>
            <a:rPr lang="en-US" dirty="0"/>
            <a:t>Partial Derivatives</a:t>
          </a:r>
          <a:endParaRPr lang="ru-RU" dirty="0"/>
        </a:p>
      </dgm:t>
    </dgm:pt>
    <dgm:pt modelId="{BD62D1BC-7513-3645-AE5A-3D97433B18B1}" type="parTrans" cxnId="{4E7E7D70-0657-5342-BFA0-08861B74CA86}">
      <dgm:prSet/>
      <dgm:spPr/>
      <dgm:t>
        <a:bodyPr/>
        <a:lstStyle/>
        <a:p>
          <a:endParaRPr lang="ru-RU"/>
        </a:p>
      </dgm:t>
    </dgm:pt>
    <dgm:pt modelId="{71A1B3A3-38EB-9248-BF3A-541ECDF5D830}" type="sibTrans" cxnId="{4E7E7D70-0657-5342-BFA0-08861B74CA86}">
      <dgm:prSet/>
      <dgm:spPr/>
      <dgm:t>
        <a:bodyPr/>
        <a:lstStyle/>
        <a:p>
          <a:endParaRPr lang="ru-RU"/>
        </a:p>
      </dgm:t>
    </dgm:pt>
    <dgm:pt modelId="{8EE1CA0A-DA6E-B442-9B28-29BB291285B1}">
      <dgm:prSet phldrT="[Текст]"/>
      <dgm:spPr/>
      <dgm:t>
        <a:bodyPr/>
        <a:lstStyle/>
        <a:p>
          <a:r>
            <a:rPr lang="en-US" dirty="0"/>
            <a:t>Second partial derivatives</a:t>
          </a:r>
          <a:endParaRPr lang="ru-RU" dirty="0"/>
        </a:p>
      </dgm:t>
    </dgm:pt>
    <dgm:pt modelId="{38DBB65D-1C83-6F45-94E7-836B06C269D5}" type="parTrans" cxnId="{4BC95FBF-8FBE-BE41-B669-C9565E5D0465}">
      <dgm:prSet/>
      <dgm:spPr/>
      <dgm:t>
        <a:bodyPr/>
        <a:lstStyle/>
        <a:p>
          <a:endParaRPr lang="ru-RU"/>
        </a:p>
      </dgm:t>
    </dgm:pt>
    <dgm:pt modelId="{032DA0FD-4BE8-CA4C-A5C1-88194C00DBE7}" type="sibTrans" cxnId="{4BC95FBF-8FBE-BE41-B669-C9565E5D0465}">
      <dgm:prSet/>
      <dgm:spPr/>
      <dgm:t>
        <a:bodyPr/>
        <a:lstStyle/>
        <a:p>
          <a:endParaRPr lang="ru-RU"/>
        </a:p>
      </dgm:t>
    </dgm:pt>
    <mc:AlternateContent xmlns:mc="http://schemas.openxmlformats.org/markup-compatibility/2006" xmlns:a14="http://schemas.microsoft.com/office/drawing/2010/main">
      <mc:Choice Requires="a14">
        <dgm:pt modelId="{D291F280-2512-1840-AFC8-C8B3D11A4245}">
          <dgm:prSet phldrT="[Текст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m:oMathPara>
              </a14:m>
              <a:endParaRPr lang="ru-RU" dirty="0"/>
            </a:p>
          </dgm:t>
        </dgm:pt>
      </mc:Choice>
      <mc:Fallback xmlns="">
        <dgm:pt modelId="{D291F280-2512-1840-AFC8-C8B3D11A4245}">
          <dgm:prSet phldrT="[Текст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𝑓_𝑦𝑦^′′ (𝑥,𝑦)</a:t>
              </a:r>
              <a:endParaRPr lang="ru-RU" dirty="0"/>
            </a:p>
          </dgm:t>
        </dgm:pt>
      </mc:Fallback>
    </mc:AlternateContent>
    <dgm:pt modelId="{30B8F239-ACEC-7A4D-99D5-82BA0C136CF0}" type="parTrans" cxnId="{B08652CB-8578-3549-89DB-9ED8CE4F0B12}">
      <dgm:prSet/>
      <dgm:spPr/>
      <dgm:t>
        <a:bodyPr/>
        <a:lstStyle/>
        <a:p>
          <a:endParaRPr lang="ru-RU"/>
        </a:p>
      </dgm:t>
    </dgm:pt>
    <dgm:pt modelId="{E76FD7A6-FDF2-3040-AA8A-CA9AF413EE74}" type="sibTrans" cxnId="{B08652CB-8578-3549-89DB-9ED8CE4F0B12}">
      <dgm:prSet/>
      <dgm:spPr/>
      <dgm:t>
        <a:bodyPr/>
        <a:lstStyle/>
        <a:p>
          <a:endParaRPr lang="ru-RU"/>
        </a:p>
      </dgm:t>
    </dgm:pt>
    <dgm:pt modelId="{30539667-F056-1E4A-954B-3F2E1852BBA3}" type="pres">
      <dgm:prSet presAssocID="{4B66CFFA-0C50-0E41-9B9F-822A4F0C3496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04F57CE-5529-6149-AD4F-057B92EEDBB7}" type="pres">
      <dgm:prSet presAssocID="{4B66CFFA-0C50-0E41-9B9F-822A4F0C3496}" presName="hierFlow" presStyleCnt="0"/>
      <dgm:spPr/>
    </dgm:pt>
    <dgm:pt modelId="{14D25A4A-9AFF-5343-A0F0-AA79E5B61578}" type="pres">
      <dgm:prSet presAssocID="{4B66CFFA-0C50-0E41-9B9F-822A4F0C3496}" presName="firstBuf" presStyleCnt="0"/>
      <dgm:spPr/>
    </dgm:pt>
    <dgm:pt modelId="{2191F208-5DF6-B347-B4EC-498DBF271826}" type="pres">
      <dgm:prSet presAssocID="{4B66CFFA-0C50-0E41-9B9F-822A4F0C3496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D68E441-8A40-594A-A45F-859162301402}" type="pres">
      <dgm:prSet presAssocID="{34C2F38E-6AE3-B74D-8ECF-E47EEF68D85C}" presName="Name17" presStyleCnt="0"/>
      <dgm:spPr/>
    </dgm:pt>
    <dgm:pt modelId="{C41A3806-D072-2F45-BB6C-40A5D51C088F}" type="pres">
      <dgm:prSet presAssocID="{34C2F38E-6AE3-B74D-8ECF-E47EEF68D85C}" presName="level1Shape" presStyleLbl="node0" presStyleIdx="0" presStyleCnt="1">
        <dgm:presLayoutVars>
          <dgm:chPref val="3"/>
        </dgm:presLayoutVars>
      </dgm:prSet>
      <dgm:spPr/>
    </dgm:pt>
    <dgm:pt modelId="{589406E2-459C-A94E-912F-E1ACE71C9F10}" type="pres">
      <dgm:prSet presAssocID="{34C2F38E-6AE3-B74D-8ECF-E47EEF68D85C}" presName="hierChild2" presStyleCnt="0"/>
      <dgm:spPr/>
    </dgm:pt>
    <dgm:pt modelId="{EE0A5EE4-3BF9-494F-8405-CC5CBA63FB2C}" type="pres">
      <dgm:prSet presAssocID="{5ECCC8D4-214C-7643-ACB4-9928DE77D2A6}" presName="Name25" presStyleLbl="parChTrans1D2" presStyleIdx="0" presStyleCnt="2"/>
      <dgm:spPr/>
    </dgm:pt>
    <dgm:pt modelId="{2D03F14F-58A1-FF4C-B10B-27E46706B3A8}" type="pres">
      <dgm:prSet presAssocID="{5ECCC8D4-214C-7643-ACB4-9928DE77D2A6}" presName="connTx" presStyleLbl="parChTrans1D2" presStyleIdx="0" presStyleCnt="2"/>
      <dgm:spPr/>
    </dgm:pt>
    <dgm:pt modelId="{FC569ADB-1842-B143-A1FF-52420ECC5A28}" type="pres">
      <dgm:prSet presAssocID="{43BBE8FA-2ACF-8044-A76B-5E2C7521BE47}" presName="Name30" presStyleCnt="0"/>
      <dgm:spPr/>
    </dgm:pt>
    <dgm:pt modelId="{EE34FF76-595D-3042-9ADC-F77047709B38}" type="pres">
      <dgm:prSet presAssocID="{43BBE8FA-2ACF-8044-A76B-5E2C7521BE47}" presName="level2Shape" presStyleLbl="node2" presStyleIdx="0" presStyleCnt="2"/>
      <dgm:spPr/>
    </dgm:pt>
    <dgm:pt modelId="{BF5DE336-06BB-B948-A4EE-E6393AB3A82F}" type="pres">
      <dgm:prSet presAssocID="{43BBE8FA-2ACF-8044-A76B-5E2C7521BE47}" presName="hierChild3" presStyleCnt="0"/>
      <dgm:spPr/>
    </dgm:pt>
    <dgm:pt modelId="{16309DF3-696A-464C-ADE3-910418A9580E}" type="pres">
      <dgm:prSet presAssocID="{A051E8C4-B299-4D4B-8E1C-C3B6B758A5A4}" presName="Name25" presStyleLbl="parChTrans1D3" presStyleIdx="0" presStyleCnt="4"/>
      <dgm:spPr/>
    </dgm:pt>
    <dgm:pt modelId="{A861CA0C-98C1-ED43-804B-9FA0D855BB4B}" type="pres">
      <dgm:prSet presAssocID="{A051E8C4-B299-4D4B-8E1C-C3B6B758A5A4}" presName="connTx" presStyleLbl="parChTrans1D3" presStyleIdx="0" presStyleCnt="4"/>
      <dgm:spPr/>
    </dgm:pt>
    <dgm:pt modelId="{16720449-F304-F640-8102-0DB9B358822E}" type="pres">
      <dgm:prSet presAssocID="{5E4DDDBE-31FE-6242-A05C-F17941593D3C}" presName="Name30" presStyleCnt="0"/>
      <dgm:spPr/>
    </dgm:pt>
    <dgm:pt modelId="{DBA891E1-9D36-0E49-8B65-644948AC8FC2}" type="pres">
      <dgm:prSet presAssocID="{5E4DDDBE-31FE-6242-A05C-F17941593D3C}" presName="level2Shape" presStyleLbl="node3" presStyleIdx="0" presStyleCnt="4" custScaleX="113727" custLinFactNeighborX="11213" custLinFactNeighborY="2568"/>
      <dgm:spPr/>
    </dgm:pt>
    <dgm:pt modelId="{29527E5C-6F71-694B-B2FD-4952E4B1811F}" type="pres">
      <dgm:prSet presAssocID="{5E4DDDBE-31FE-6242-A05C-F17941593D3C}" presName="hierChild3" presStyleCnt="0"/>
      <dgm:spPr/>
    </dgm:pt>
    <dgm:pt modelId="{B7E8046E-B748-D244-8102-61F2F70C827F}" type="pres">
      <dgm:prSet presAssocID="{F676FE06-3E22-A640-B63E-CC988B83AA6F}" presName="Name25" presStyleLbl="parChTrans1D3" presStyleIdx="1" presStyleCnt="4"/>
      <dgm:spPr/>
    </dgm:pt>
    <dgm:pt modelId="{20FF9743-AF04-414C-ACFD-2D11C2F56291}" type="pres">
      <dgm:prSet presAssocID="{F676FE06-3E22-A640-B63E-CC988B83AA6F}" presName="connTx" presStyleLbl="parChTrans1D3" presStyleIdx="1" presStyleCnt="4"/>
      <dgm:spPr/>
    </dgm:pt>
    <dgm:pt modelId="{FDE1F79C-303E-0449-8923-60CCBD32C378}" type="pres">
      <dgm:prSet presAssocID="{01F5E2C2-66C8-2542-870E-AD7478E7BFFA}" presName="Name30" presStyleCnt="0"/>
      <dgm:spPr/>
    </dgm:pt>
    <dgm:pt modelId="{39C5A798-913B-F54D-A1D6-015765200C41}" type="pres">
      <dgm:prSet presAssocID="{01F5E2C2-66C8-2542-870E-AD7478E7BFFA}" presName="level2Shape" presStyleLbl="node3" presStyleIdx="1" presStyleCnt="4" custScaleX="113727" custLinFactNeighborX="11213" custLinFactNeighborY="5201"/>
      <dgm:spPr/>
    </dgm:pt>
    <dgm:pt modelId="{3B1C5820-2108-224E-A938-32498527C963}" type="pres">
      <dgm:prSet presAssocID="{01F5E2C2-66C8-2542-870E-AD7478E7BFFA}" presName="hierChild3" presStyleCnt="0"/>
      <dgm:spPr/>
    </dgm:pt>
    <dgm:pt modelId="{8BB460D7-DF2E-7B43-8220-90AB3D853458}" type="pres">
      <dgm:prSet presAssocID="{F13DA279-1CE4-2C47-BB55-E7840B6BCCF6}" presName="Name25" presStyleLbl="parChTrans1D2" presStyleIdx="1" presStyleCnt="2"/>
      <dgm:spPr/>
    </dgm:pt>
    <dgm:pt modelId="{73408FB6-F3C6-DC45-B658-C7ADE16C9CC1}" type="pres">
      <dgm:prSet presAssocID="{F13DA279-1CE4-2C47-BB55-E7840B6BCCF6}" presName="connTx" presStyleLbl="parChTrans1D2" presStyleIdx="1" presStyleCnt="2"/>
      <dgm:spPr/>
    </dgm:pt>
    <dgm:pt modelId="{FE425155-6CB5-7246-9CF4-FBEE660DEBE6}" type="pres">
      <dgm:prSet presAssocID="{9D138348-74CD-F842-97C7-015D0C213B37}" presName="Name30" presStyleCnt="0"/>
      <dgm:spPr/>
    </dgm:pt>
    <dgm:pt modelId="{126448EF-EF9E-4E4F-A886-F64E27747807}" type="pres">
      <dgm:prSet presAssocID="{9D138348-74CD-F842-97C7-015D0C213B37}" presName="level2Shape" presStyleLbl="node2" presStyleIdx="1" presStyleCnt="2"/>
      <dgm:spPr/>
    </dgm:pt>
    <dgm:pt modelId="{3B336772-CF0F-0845-9A87-2B8EA9693C2D}" type="pres">
      <dgm:prSet presAssocID="{9D138348-74CD-F842-97C7-015D0C213B37}" presName="hierChild3" presStyleCnt="0"/>
      <dgm:spPr/>
    </dgm:pt>
    <dgm:pt modelId="{3B5587BB-6AA2-1B42-8A25-79B7D634F496}" type="pres">
      <dgm:prSet presAssocID="{CEA563AA-B9BE-164D-BBBE-0B4D28276C7D}" presName="Name25" presStyleLbl="parChTrans1D3" presStyleIdx="2" presStyleCnt="4"/>
      <dgm:spPr/>
    </dgm:pt>
    <dgm:pt modelId="{AA454BB9-2FBD-B74D-A415-68476D714E03}" type="pres">
      <dgm:prSet presAssocID="{CEA563AA-B9BE-164D-BBBE-0B4D28276C7D}" presName="connTx" presStyleLbl="parChTrans1D3" presStyleIdx="2" presStyleCnt="4"/>
      <dgm:spPr/>
    </dgm:pt>
    <dgm:pt modelId="{4488F604-8E51-564E-8267-835BA90E3555}" type="pres">
      <dgm:prSet presAssocID="{71CF75D9-394F-BC4F-9E1A-D586DCCD117D}" presName="Name30" presStyleCnt="0"/>
      <dgm:spPr/>
    </dgm:pt>
    <dgm:pt modelId="{F150F0B0-F191-D044-8FF0-510B5D8D7D36}" type="pres">
      <dgm:prSet presAssocID="{71CF75D9-394F-BC4F-9E1A-D586DCCD117D}" presName="level2Shape" presStyleLbl="node3" presStyleIdx="2" presStyleCnt="4" custScaleX="113727" custLinFactNeighborX="11213" custLinFactNeighborY="-2192"/>
      <dgm:spPr/>
    </dgm:pt>
    <dgm:pt modelId="{785946FE-7454-CC4F-A5E3-92B70C304764}" type="pres">
      <dgm:prSet presAssocID="{71CF75D9-394F-BC4F-9E1A-D586DCCD117D}" presName="hierChild3" presStyleCnt="0"/>
      <dgm:spPr/>
    </dgm:pt>
    <dgm:pt modelId="{4CDE5684-C2F4-DD41-830A-1E1B269A4481}" type="pres">
      <dgm:prSet presAssocID="{30B8F239-ACEC-7A4D-99D5-82BA0C136CF0}" presName="Name25" presStyleLbl="parChTrans1D3" presStyleIdx="3" presStyleCnt="4"/>
      <dgm:spPr/>
    </dgm:pt>
    <dgm:pt modelId="{65A31FE1-FD9E-9A47-9FB5-674BB1476A4A}" type="pres">
      <dgm:prSet presAssocID="{30B8F239-ACEC-7A4D-99D5-82BA0C136CF0}" presName="connTx" presStyleLbl="parChTrans1D3" presStyleIdx="3" presStyleCnt="4"/>
      <dgm:spPr/>
    </dgm:pt>
    <dgm:pt modelId="{43D0C000-A2AF-BE4A-9092-5F72D3CF2D65}" type="pres">
      <dgm:prSet presAssocID="{D291F280-2512-1840-AFC8-C8B3D11A4245}" presName="Name30" presStyleCnt="0"/>
      <dgm:spPr/>
    </dgm:pt>
    <dgm:pt modelId="{BA0AF452-DC80-6C4F-81B9-2796333521F1}" type="pres">
      <dgm:prSet presAssocID="{D291F280-2512-1840-AFC8-C8B3D11A4245}" presName="level2Shape" presStyleLbl="node3" presStyleIdx="3" presStyleCnt="4" custScaleX="113727" custLinFactNeighborX="11213" custLinFactNeighborY="2372"/>
      <dgm:spPr/>
    </dgm:pt>
    <dgm:pt modelId="{44E7A96B-F3A6-EB40-9D2E-A64A7FCBBCD7}" type="pres">
      <dgm:prSet presAssocID="{D291F280-2512-1840-AFC8-C8B3D11A4245}" presName="hierChild3" presStyleCnt="0"/>
      <dgm:spPr/>
    </dgm:pt>
    <dgm:pt modelId="{5B5A871C-942A-8243-B035-16C564AD3819}" type="pres">
      <dgm:prSet presAssocID="{4B66CFFA-0C50-0E41-9B9F-822A4F0C3496}" presName="bgShapesFlow" presStyleCnt="0"/>
      <dgm:spPr/>
    </dgm:pt>
    <dgm:pt modelId="{64110C60-A73D-FE41-8F83-700029777470}" type="pres">
      <dgm:prSet presAssocID="{9606540A-5BBC-064E-923A-E58FD1AC912B}" presName="rectComp" presStyleCnt="0"/>
      <dgm:spPr/>
    </dgm:pt>
    <dgm:pt modelId="{74C00C43-600C-1940-823B-87B33E4B935F}" type="pres">
      <dgm:prSet presAssocID="{9606540A-5BBC-064E-923A-E58FD1AC912B}" presName="bgRect" presStyleLbl="bgShp" presStyleIdx="0" presStyleCnt="3" custScaleY="46844"/>
      <dgm:spPr/>
    </dgm:pt>
    <dgm:pt modelId="{B29F9316-2BF1-8346-B46B-C3A8AF3916D9}" type="pres">
      <dgm:prSet presAssocID="{9606540A-5BBC-064E-923A-E58FD1AC912B}" presName="bgRectTx" presStyleLbl="bgShp" presStyleIdx="0" presStyleCnt="3">
        <dgm:presLayoutVars>
          <dgm:bulletEnabled val="1"/>
        </dgm:presLayoutVars>
      </dgm:prSet>
      <dgm:spPr/>
    </dgm:pt>
    <dgm:pt modelId="{8725DE4D-457D-AA4C-90B7-3CEC8FAF97D6}" type="pres">
      <dgm:prSet presAssocID="{9606540A-5BBC-064E-923A-E58FD1AC912B}" presName="spComp" presStyleCnt="0"/>
      <dgm:spPr/>
    </dgm:pt>
    <dgm:pt modelId="{31436354-976F-7941-BB85-ED1C0100E8A8}" type="pres">
      <dgm:prSet presAssocID="{9606540A-5BBC-064E-923A-E58FD1AC912B}" presName="hSp" presStyleCnt="0"/>
      <dgm:spPr/>
    </dgm:pt>
    <dgm:pt modelId="{95B8AD1B-D912-EC42-AE01-BD98C82C206A}" type="pres">
      <dgm:prSet presAssocID="{F7D0B467-BC12-7648-A065-051DBD3E128E}" presName="rectComp" presStyleCnt="0"/>
      <dgm:spPr/>
    </dgm:pt>
    <dgm:pt modelId="{39C71F20-408B-514F-8153-E7D03C68CB3F}" type="pres">
      <dgm:prSet presAssocID="{F7D0B467-BC12-7648-A065-051DBD3E128E}" presName="bgRect" presStyleLbl="bgShp" presStyleIdx="1" presStyleCnt="3" custScaleY="82281"/>
      <dgm:spPr/>
    </dgm:pt>
    <dgm:pt modelId="{FE11D5ED-3CDF-FF43-B1C0-736D6F7C6EF6}" type="pres">
      <dgm:prSet presAssocID="{F7D0B467-BC12-7648-A065-051DBD3E128E}" presName="bgRectTx" presStyleLbl="bgShp" presStyleIdx="1" presStyleCnt="3">
        <dgm:presLayoutVars>
          <dgm:bulletEnabled val="1"/>
        </dgm:presLayoutVars>
      </dgm:prSet>
      <dgm:spPr/>
    </dgm:pt>
    <dgm:pt modelId="{8F41C3F6-70DA-2C4D-8952-6F1D851AD698}" type="pres">
      <dgm:prSet presAssocID="{F7D0B467-BC12-7648-A065-051DBD3E128E}" presName="spComp" presStyleCnt="0"/>
      <dgm:spPr/>
    </dgm:pt>
    <dgm:pt modelId="{04C9799E-F4D2-0A46-B23C-D69A14ED5E16}" type="pres">
      <dgm:prSet presAssocID="{F7D0B467-BC12-7648-A065-051DBD3E128E}" presName="hSp" presStyleCnt="0"/>
      <dgm:spPr/>
    </dgm:pt>
    <dgm:pt modelId="{1D3EBDB6-03B3-8240-9CB1-715D8319E882}" type="pres">
      <dgm:prSet presAssocID="{8EE1CA0A-DA6E-B442-9B28-29BB291285B1}" presName="rectComp" presStyleCnt="0"/>
      <dgm:spPr/>
    </dgm:pt>
    <dgm:pt modelId="{B1D41733-E3C1-3E48-92C3-A654FC39A83B}" type="pres">
      <dgm:prSet presAssocID="{8EE1CA0A-DA6E-B442-9B28-29BB291285B1}" presName="bgRect" presStyleLbl="bgShp" presStyleIdx="2" presStyleCnt="3" custScaleX="122295"/>
      <dgm:spPr/>
    </dgm:pt>
    <dgm:pt modelId="{3FD50F08-9F93-E04A-82EA-3D0670EF7FB0}" type="pres">
      <dgm:prSet presAssocID="{8EE1CA0A-DA6E-B442-9B28-29BB291285B1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26D9D10F-4898-1D4F-B5FB-6E9CBEB600A0}" type="presOf" srcId="{8EE1CA0A-DA6E-B442-9B28-29BB291285B1}" destId="{3FD50F08-9F93-E04A-82EA-3D0670EF7FB0}" srcOrd="1" destOrd="0" presId="urn:microsoft.com/office/officeart/2005/8/layout/hierarchy5"/>
    <dgm:cxn modelId="{A0891B10-F681-6D4A-B29D-B59855068FC1}" srcId="{34C2F38E-6AE3-B74D-8ECF-E47EEF68D85C}" destId="{9D138348-74CD-F842-97C7-015D0C213B37}" srcOrd="1" destOrd="0" parTransId="{F13DA279-1CE4-2C47-BB55-E7840B6BCCF6}" sibTransId="{04F68195-FDCE-0647-9CEE-4568386E5E07}"/>
    <dgm:cxn modelId="{27759C17-4CC8-CF44-A981-5AD7BFCEEE8D}" type="presOf" srcId="{F13DA279-1CE4-2C47-BB55-E7840B6BCCF6}" destId="{73408FB6-F3C6-DC45-B658-C7ADE16C9CC1}" srcOrd="1" destOrd="0" presId="urn:microsoft.com/office/officeart/2005/8/layout/hierarchy5"/>
    <dgm:cxn modelId="{42A78F1E-DEB4-264C-8EE6-EB4D3B61273B}" type="presOf" srcId="{43BBE8FA-2ACF-8044-A76B-5E2C7521BE47}" destId="{EE34FF76-595D-3042-9ADC-F77047709B38}" srcOrd="0" destOrd="0" presId="urn:microsoft.com/office/officeart/2005/8/layout/hierarchy5"/>
    <dgm:cxn modelId="{80234130-7193-F243-8D48-970301EA72EE}" type="presOf" srcId="{5ECCC8D4-214C-7643-ACB4-9928DE77D2A6}" destId="{2D03F14F-58A1-FF4C-B10B-27E46706B3A8}" srcOrd="1" destOrd="0" presId="urn:microsoft.com/office/officeart/2005/8/layout/hierarchy5"/>
    <dgm:cxn modelId="{60EEDD30-3F62-A644-BF52-17A538B955DE}" srcId="{43BBE8FA-2ACF-8044-A76B-5E2C7521BE47}" destId="{01F5E2C2-66C8-2542-870E-AD7478E7BFFA}" srcOrd="1" destOrd="0" parTransId="{F676FE06-3E22-A640-B63E-CC988B83AA6F}" sibTransId="{FE3C466D-86FF-3248-B91F-1D331DFEA2BE}"/>
    <dgm:cxn modelId="{DE9CDE3D-F83D-4C48-87FD-F3067AEC1F26}" type="presOf" srcId="{8EE1CA0A-DA6E-B442-9B28-29BB291285B1}" destId="{B1D41733-E3C1-3E48-92C3-A654FC39A83B}" srcOrd="0" destOrd="0" presId="urn:microsoft.com/office/officeart/2005/8/layout/hierarchy5"/>
    <dgm:cxn modelId="{DAA48F4E-4420-0C4D-9998-33179F0FA8EC}" type="presOf" srcId="{9D138348-74CD-F842-97C7-015D0C213B37}" destId="{126448EF-EF9E-4E4F-A886-F64E27747807}" srcOrd="0" destOrd="0" presId="urn:microsoft.com/office/officeart/2005/8/layout/hierarchy5"/>
    <dgm:cxn modelId="{FFB0BA5D-D25B-574B-B958-3116E6F9504E}" type="presOf" srcId="{34C2F38E-6AE3-B74D-8ECF-E47EEF68D85C}" destId="{C41A3806-D072-2F45-BB6C-40A5D51C088F}" srcOrd="0" destOrd="0" presId="urn:microsoft.com/office/officeart/2005/8/layout/hierarchy5"/>
    <dgm:cxn modelId="{E5A7B668-345D-854D-B05E-8ED6614E4D6D}" srcId="{4B66CFFA-0C50-0E41-9B9F-822A4F0C3496}" destId="{34C2F38E-6AE3-B74D-8ECF-E47EEF68D85C}" srcOrd="0" destOrd="0" parTransId="{1A9DFB31-F5BC-1949-8891-A88C4556E884}" sibTransId="{1840FE25-7C36-724A-8B81-4F6E51EFE9D2}"/>
    <dgm:cxn modelId="{4E7E7D70-0657-5342-BFA0-08861B74CA86}" srcId="{4B66CFFA-0C50-0E41-9B9F-822A4F0C3496}" destId="{F7D0B467-BC12-7648-A065-051DBD3E128E}" srcOrd="2" destOrd="0" parTransId="{BD62D1BC-7513-3645-AE5A-3D97433B18B1}" sibTransId="{71A1B3A3-38EB-9248-BF3A-541ECDF5D830}"/>
    <dgm:cxn modelId="{58115A75-1E63-CD47-80AE-F8B1309CBC9A}" type="presOf" srcId="{71CF75D9-394F-BC4F-9E1A-D586DCCD117D}" destId="{F150F0B0-F191-D044-8FF0-510B5D8D7D36}" srcOrd="0" destOrd="0" presId="urn:microsoft.com/office/officeart/2005/8/layout/hierarchy5"/>
    <dgm:cxn modelId="{D6D64679-C814-584F-A842-6E514BE3BFBD}" type="presOf" srcId="{F7D0B467-BC12-7648-A065-051DBD3E128E}" destId="{FE11D5ED-3CDF-FF43-B1C0-736D6F7C6EF6}" srcOrd="1" destOrd="0" presId="urn:microsoft.com/office/officeart/2005/8/layout/hierarchy5"/>
    <dgm:cxn modelId="{8E32CE86-B5F8-EE41-8F85-9CECAC168B7E}" type="presOf" srcId="{4B66CFFA-0C50-0E41-9B9F-822A4F0C3496}" destId="{30539667-F056-1E4A-954B-3F2E1852BBA3}" srcOrd="0" destOrd="0" presId="urn:microsoft.com/office/officeart/2005/8/layout/hierarchy5"/>
    <dgm:cxn modelId="{1353BB89-A6A9-7443-B64C-1B4C028DCB4D}" srcId="{43BBE8FA-2ACF-8044-A76B-5E2C7521BE47}" destId="{5E4DDDBE-31FE-6242-A05C-F17941593D3C}" srcOrd="0" destOrd="0" parTransId="{A051E8C4-B299-4D4B-8E1C-C3B6B758A5A4}" sibTransId="{DAF5ADC3-433A-4947-A595-FB44DB2A5DE2}"/>
    <dgm:cxn modelId="{0F1DEB8C-F024-4246-968C-77B2E3351AA8}" type="presOf" srcId="{01F5E2C2-66C8-2542-870E-AD7478E7BFFA}" destId="{39C5A798-913B-F54D-A1D6-015765200C41}" srcOrd="0" destOrd="0" presId="urn:microsoft.com/office/officeart/2005/8/layout/hierarchy5"/>
    <dgm:cxn modelId="{2859CD91-E777-AD43-AE7C-21FF486A3544}" type="presOf" srcId="{9606540A-5BBC-064E-923A-E58FD1AC912B}" destId="{74C00C43-600C-1940-823B-87B33E4B935F}" srcOrd="0" destOrd="0" presId="urn:microsoft.com/office/officeart/2005/8/layout/hierarchy5"/>
    <dgm:cxn modelId="{591FE89D-929C-A741-9116-B548D1B4D714}" type="presOf" srcId="{30B8F239-ACEC-7A4D-99D5-82BA0C136CF0}" destId="{4CDE5684-C2F4-DD41-830A-1E1B269A4481}" srcOrd="0" destOrd="0" presId="urn:microsoft.com/office/officeart/2005/8/layout/hierarchy5"/>
    <dgm:cxn modelId="{2B2876A1-48C1-1E49-8F1D-3ADF84D62F3F}" srcId="{34C2F38E-6AE3-B74D-8ECF-E47EEF68D85C}" destId="{43BBE8FA-2ACF-8044-A76B-5E2C7521BE47}" srcOrd="0" destOrd="0" parTransId="{5ECCC8D4-214C-7643-ACB4-9928DE77D2A6}" sibTransId="{5C291D7E-2D46-F144-BEC1-27FF011758C2}"/>
    <dgm:cxn modelId="{729694A9-0509-D849-9331-F92DEDCBBE84}" srcId="{9D138348-74CD-F842-97C7-015D0C213B37}" destId="{71CF75D9-394F-BC4F-9E1A-D586DCCD117D}" srcOrd="0" destOrd="0" parTransId="{CEA563AA-B9BE-164D-BBBE-0B4D28276C7D}" sibTransId="{E64FD3E6-C8D6-7444-A1BB-2CC6DE717E69}"/>
    <dgm:cxn modelId="{0083C9A9-114B-D549-ACB2-B859616E9D14}" type="presOf" srcId="{F676FE06-3E22-A640-B63E-CC988B83AA6F}" destId="{B7E8046E-B748-D244-8102-61F2F70C827F}" srcOrd="0" destOrd="0" presId="urn:microsoft.com/office/officeart/2005/8/layout/hierarchy5"/>
    <dgm:cxn modelId="{E2F730B6-9C3E-104F-B303-AB44B677BFC3}" srcId="{4B66CFFA-0C50-0E41-9B9F-822A4F0C3496}" destId="{9606540A-5BBC-064E-923A-E58FD1AC912B}" srcOrd="1" destOrd="0" parTransId="{F9F994DA-D4EE-954E-AF84-C009785DD3A2}" sibTransId="{9E2CFDD7-16F7-014A-A101-13F219502B69}"/>
    <dgm:cxn modelId="{4BC95FBF-8FBE-BE41-B669-C9565E5D0465}" srcId="{4B66CFFA-0C50-0E41-9B9F-822A4F0C3496}" destId="{8EE1CA0A-DA6E-B442-9B28-29BB291285B1}" srcOrd="3" destOrd="0" parTransId="{38DBB65D-1C83-6F45-94E7-836B06C269D5}" sibTransId="{032DA0FD-4BE8-CA4C-A5C1-88194C00DBE7}"/>
    <dgm:cxn modelId="{095ECDBF-B2C2-1747-84D8-803AE6711E6C}" type="presOf" srcId="{D291F280-2512-1840-AFC8-C8B3D11A4245}" destId="{BA0AF452-DC80-6C4F-81B9-2796333521F1}" srcOrd="0" destOrd="0" presId="urn:microsoft.com/office/officeart/2005/8/layout/hierarchy5"/>
    <dgm:cxn modelId="{8FD637C0-2856-9240-AE82-B8CE5A9172AB}" type="presOf" srcId="{30B8F239-ACEC-7A4D-99D5-82BA0C136CF0}" destId="{65A31FE1-FD9E-9A47-9FB5-674BB1476A4A}" srcOrd="1" destOrd="0" presId="urn:microsoft.com/office/officeart/2005/8/layout/hierarchy5"/>
    <dgm:cxn modelId="{55AEE9CA-7D1F-8342-952B-4D05D66E2D3F}" type="presOf" srcId="{F13DA279-1CE4-2C47-BB55-E7840B6BCCF6}" destId="{8BB460D7-DF2E-7B43-8220-90AB3D853458}" srcOrd="0" destOrd="0" presId="urn:microsoft.com/office/officeart/2005/8/layout/hierarchy5"/>
    <dgm:cxn modelId="{B08652CB-8578-3549-89DB-9ED8CE4F0B12}" srcId="{9D138348-74CD-F842-97C7-015D0C213B37}" destId="{D291F280-2512-1840-AFC8-C8B3D11A4245}" srcOrd="1" destOrd="0" parTransId="{30B8F239-ACEC-7A4D-99D5-82BA0C136CF0}" sibTransId="{E76FD7A6-FDF2-3040-AA8A-CA9AF413EE74}"/>
    <dgm:cxn modelId="{2E8C0FD0-B351-C440-8D04-A4E83A5C3BC3}" type="presOf" srcId="{9606540A-5BBC-064E-923A-E58FD1AC912B}" destId="{B29F9316-2BF1-8346-B46B-C3A8AF3916D9}" srcOrd="1" destOrd="0" presId="urn:microsoft.com/office/officeart/2005/8/layout/hierarchy5"/>
    <dgm:cxn modelId="{74AC1FD1-CEAD-E84F-A8B1-5BA6F515A966}" type="presOf" srcId="{A051E8C4-B299-4D4B-8E1C-C3B6B758A5A4}" destId="{A861CA0C-98C1-ED43-804B-9FA0D855BB4B}" srcOrd="1" destOrd="0" presId="urn:microsoft.com/office/officeart/2005/8/layout/hierarchy5"/>
    <dgm:cxn modelId="{EB03E6E8-7C5B-F046-9B01-A87331756A5E}" type="presOf" srcId="{5ECCC8D4-214C-7643-ACB4-9928DE77D2A6}" destId="{EE0A5EE4-3BF9-494F-8405-CC5CBA63FB2C}" srcOrd="0" destOrd="0" presId="urn:microsoft.com/office/officeart/2005/8/layout/hierarchy5"/>
    <dgm:cxn modelId="{31ABE6E8-A717-514D-88D6-FB390975921C}" type="presOf" srcId="{CEA563AA-B9BE-164D-BBBE-0B4D28276C7D}" destId="{AA454BB9-2FBD-B74D-A415-68476D714E03}" srcOrd="1" destOrd="0" presId="urn:microsoft.com/office/officeart/2005/8/layout/hierarchy5"/>
    <dgm:cxn modelId="{44BF8AEA-A015-A44A-B0C4-DE6C07C82B27}" type="presOf" srcId="{F676FE06-3E22-A640-B63E-CC988B83AA6F}" destId="{20FF9743-AF04-414C-ACFD-2D11C2F56291}" srcOrd="1" destOrd="0" presId="urn:microsoft.com/office/officeart/2005/8/layout/hierarchy5"/>
    <dgm:cxn modelId="{DBADB7F0-EF8C-FE45-945E-5D1ABCC4B862}" type="presOf" srcId="{F7D0B467-BC12-7648-A065-051DBD3E128E}" destId="{39C71F20-408B-514F-8153-E7D03C68CB3F}" srcOrd="0" destOrd="0" presId="urn:microsoft.com/office/officeart/2005/8/layout/hierarchy5"/>
    <dgm:cxn modelId="{CAD951F2-C56C-CF42-B565-B3DE4ACAEB23}" type="presOf" srcId="{5E4DDDBE-31FE-6242-A05C-F17941593D3C}" destId="{DBA891E1-9D36-0E49-8B65-644948AC8FC2}" srcOrd="0" destOrd="0" presId="urn:microsoft.com/office/officeart/2005/8/layout/hierarchy5"/>
    <dgm:cxn modelId="{97E5D8F8-FCB7-CA44-B83C-3B7FB2983E58}" type="presOf" srcId="{A051E8C4-B299-4D4B-8E1C-C3B6B758A5A4}" destId="{16309DF3-696A-464C-ADE3-910418A9580E}" srcOrd="0" destOrd="0" presId="urn:microsoft.com/office/officeart/2005/8/layout/hierarchy5"/>
    <dgm:cxn modelId="{967A3FFF-5B89-8E4B-98A2-15DFB0223955}" type="presOf" srcId="{CEA563AA-B9BE-164D-BBBE-0B4D28276C7D}" destId="{3B5587BB-6AA2-1B42-8A25-79B7D634F496}" srcOrd="0" destOrd="0" presId="urn:microsoft.com/office/officeart/2005/8/layout/hierarchy5"/>
    <dgm:cxn modelId="{003EA963-C58D-5849-80B6-E40C80A1BDB0}" type="presParOf" srcId="{30539667-F056-1E4A-954B-3F2E1852BBA3}" destId="{304F57CE-5529-6149-AD4F-057B92EEDBB7}" srcOrd="0" destOrd="0" presId="urn:microsoft.com/office/officeart/2005/8/layout/hierarchy5"/>
    <dgm:cxn modelId="{B73A4698-EF95-944F-8507-56EB8AF91476}" type="presParOf" srcId="{304F57CE-5529-6149-AD4F-057B92EEDBB7}" destId="{14D25A4A-9AFF-5343-A0F0-AA79E5B61578}" srcOrd="0" destOrd="0" presId="urn:microsoft.com/office/officeart/2005/8/layout/hierarchy5"/>
    <dgm:cxn modelId="{13FA9C5F-BBE6-334D-91B9-E70D92AA5B56}" type="presParOf" srcId="{304F57CE-5529-6149-AD4F-057B92EEDBB7}" destId="{2191F208-5DF6-B347-B4EC-498DBF271826}" srcOrd="1" destOrd="0" presId="urn:microsoft.com/office/officeart/2005/8/layout/hierarchy5"/>
    <dgm:cxn modelId="{6A437C76-6A5A-C046-BAD8-CAAFB7A8631A}" type="presParOf" srcId="{2191F208-5DF6-B347-B4EC-498DBF271826}" destId="{3D68E441-8A40-594A-A45F-859162301402}" srcOrd="0" destOrd="0" presId="urn:microsoft.com/office/officeart/2005/8/layout/hierarchy5"/>
    <dgm:cxn modelId="{E34082C6-A344-0845-BF9E-8C78323F4B0D}" type="presParOf" srcId="{3D68E441-8A40-594A-A45F-859162301402}" destId="{C41A3806-D072-2F45-BB6C-40A5D51C088F}" srcOrd="0" destOrd="0" presId="urn:microsoft.com/office/officeart/2005/8/layout/hierarchy5"/>
    <dgm:cxn modelId="{07F2B1D7-09A8-EA4B-81E9-46CA29658C68}" type="presParOf" srcId="{3D68E441-8A40-594A-A45F-859162301402}" destId="{589406E2-459C-A94E-912F-E1ACE71C9F10}" srcOrd="1" destOrd="0" presId="urn:microsoft.com/office/officeart/2005/8/layout/hierarchy5"/>
    <dgm:cxn modelId="{BD773773-4594-6F43-AC96-4A4A0A0AC19C}" type="presParOf" srcId="{589406E2-459C-A94E-912F-E1ACE71C9F10}" destId="{EE0A5EE4-3BF9-494F-8405-CC5CBA63FB2C}" srcOrd="0" destOrd="0" presId="urn:microsoft.com/office/officeart/2005/8/layout/hierarchy5"/>
    <dgm:cxn modelId="{59E6FC4E-DDBA-4C49-827D-7687E65AC9E5}" type="presParOf" srcId="{EE0A5EE4-3BF9-494F-8405-CC5CBA63FB2C}" destId="{2D03F14F-58A1-FF4C-B10B-27E46706B3A8}" srcOrd="0" destOrd="0" presId="urn:microsoft.com/office/officeart/2005/8/layout/hierarchy5"/>
    <dgm:cxn modelId="{0D772C33-7FC6-A44E-83E8-DB741D4F1880}" type="presParOf" srcId="{589406E2-459C-A94E-912F-E1ACE71C9F10}" destId="{FC569ADB-1842-B143-A1FF-52420ECC5A28}" srcOrd="1" destOrd="0" presId="urn:microsoft.com/office/officeart/2005/8/layout/hierarchy5"/>
    <dgm:cxn modelId="{C0AF6300-6077-9546-A571-EEAE377C547C}" type="presParOf" srcId="{FC569ADB-1842-B143-A1FF-52420ECC5A28}" destId="{EE34FF76-595D-3042-9ADC-F77047709B38}" srcOrd="0" destOrd="0" presId="urn:microsoft.com/office/officeart/2005/8/layout/hierarchy5"/>
    <dgm:cxn modelId="{B87F1EA5-20BC-BC41-B9EC-7306A04A0D6A}" type="presParOf" srcId="{FC569ADB-1842-B143-A1FF-52420ECC5A28}" destId="{BF5DE336-06BB-B948-A4EE-E6393AB3A82F}" srcOrd="1" destOrd="0" presId="urn:microsoft.com/office/officeart/2005/8/layout/hierarchy5"/>
    <dgm:cxn modelId="{90E59B20-0CA1-7043-8CC0-520544B971BF}" type="presParOf" srcId="{BF5DE336-06BB-B948-A4EE-E6393AB3A82F}" destId="{16309DF3-696A-464C-ADE3-910418A9580E}" srcOrd="0" destOrd="0" presId="urn:microsoft.com/office/officeart/2005/8/layout/hierarchy5"/>
    <dgm:cxn modelId="{64D748FB-57B8-7B49-95B4-B756A57108AD}" type="presParOf" srcId="{16309DF3-696A-464C-ADE3-910418A9580E}" destId="{A861CA0C-98C1-ED43-804B-9FA0D855BB4B}" srcOrd="0" destOrd="0" presId="urn:microsoft.com/office/officeart/2005/8/layout/hierarchy5"/>
    <dgm:cxn modelId="{E5F935D5-CCC9-F946-AF99-B7ADDBCB2412}" type="presParOf" srcId="{BF5DE336-06BB-B948-A4EE-E6393AB3A82F}" destId="{16720449-F304-F640-8102-0DB9B358822E}" srcOrd="1" destOrd="0" presId="urn:microsoft.com/office/officeart/2005/8/layout/hierarchy5"/>
    <dgm:cxn modelId="{183B685A-198C-0B44-943E-20D2C6B0F78C}" type="presParOf" srcId="{16720449-F304-F640-8102-0DB9B358822E}" destId="{DBA891E1-9D36-0E49-8B65-644948AC8FC2}" srcOrd="0" destOrd="0" presId="urn:microsoft.com/office/officeart/2005/8/layout/hierarchy5"/>
    <dgm:cxn modelId="{7779F791-E073-AA4E-9B44-EAF761369EF5}" type="presParOf" srcId="{16720449-F304-F640-8102-0DB9B358822E}" destId="{29527E5C-6F71-694B-B2FD-4952E4B1811F}" srcOrd="1" destOrd="0" presId="urn:microsoft.com/office/officeart/2005/8/layout/hierarchy5"/>
    <dgm:cxn modelId="{76C81FD7-353F-2142-BF45-4765DA5A9416}" type="presParOf" srcId="{BF5DE336-06BB-B948-A4EE-E6393AB3A82F}" destId="{B7E8046E-B748-D244-8102-61F2F70C827F}" srcOrd="2" destOrd="0" presId="urn:microsoft.com/office/officeart/2005/8/layout/hierarchy5"/>
    <dgm:cxn modelId="{8085FBE6-32D0-B448-9EEE-80D089CC659E}" type="presParOf" srcId="{B7E8046E-B748-D244-8102-61F2F70C827F}" destId="{20FF9743-AF04-414C-ACFD-2D11C2F56291}" srcOrd="0" destOrd="0" presId="urn:microsoft.com/office/officeart/2005/8/layout/hierarchy5"/>
    <dgm:cxn modelId="{EEBEC8E1-9829-F140-9F45-90B68F639C3B}" type="presParOf" srcId="{BF5DE336-06BB-B948-A4EE-E6393AB3A82F}" destId="{FDE1F79C-303E-0449-8923-60CCBD32C378}" srcOrd="3" destOrd="0" presId="urn:microsoft.com/office/officeart/2005/8/layout/hierarchy5"/>
    <dgm:cxn modelId="{E113CA5D-9CFA-A347-A1FA-DD32C4477120}" type="presParOf" srcId="{FDE1F79C-303E-0449-8923-60CCBD32C378}" destId="{39C5A798-913B-F54D-A1D6-015765200C41}" srcOrd="0" destOrd="0" presId="urn:microsoft.com/office/officeart/2005/8/layout/hierarchy5"/>
    <dgm:cxn modelId="{761B097E-B162-ED4F-91B5-3AF54D49D2D8}" type="presParOf" srcId="{FDE1F79C-303E-0449-8923-60CCBD32C378}" destId="{3B1C5820-2108-224E-A938-32498527C963}" srcOrd="1" destOrd="0" presId="urn:microsoft.com/office/officeart/2005/8/layout/hierarchy5"/>
    <dgm:cxn modelId="{7588908B-539D-9248-B2C7-6DE21E28AF18}" type="presParOf" srcId="{589406E2-459C-A94E-912F-E1ACE71C9F10}" destId="{8BB460D7-DF2E-7B43-8220-90AB3D853458}" srcOrd="2" destOrd="0" presId="urn:microsoft.com/office/officeart/2005/8/layout/hierarchy5"/>
    <dgm:cxn modelId="{008E077D-932C-5C46-834F-5707E3A3BECF}" type="presParOf" srcId="{8BB460D7-DF2E-7B43-8220-90AB3D853458}" destId="{73408FB6-F3C6-DC45-B658-C7ADE16C9CC1}" srcOrd="0" destOrd="0" presId="urn:microsoft.com/office/officeart/2005/8/layout/hierarchy5"/>
    <dgm:cxn modelId="{398FFDB4-563E-7C4C-9CE6-716D5CD660EB}" type="presParOf" srcId="{589406E2-459C-A94E-912F-E1ACE71C9F10}" destId="{FE425155-6CB5-7246-9CF4-FBEE660DEBE6}" srcOrd="3" destOrd="0" presId="urn:microsoft.com/office/officeart/2005/8/layout/hierarchy5"/>
    <dgm:cxn modelId="{B772753A-C926-4D42-95AE-C050738D7F2A}" type="presParOf" srcId="{FE425155-6CB5-7246-9CF4-FBEE660DEBE6}" destId="{126448EF-EF9E-4E4F-A886-F64E27747807}" srcOrd="0" destOrd="0" presId="urn:microsoft.com/office/officeart/2005/8/layout/hierarchy5"/>
    <dgm:cxn modelId="{C154F750-CAAB-DE4B-B1C0-753C668E86E9}" type="presParOf" srcId="{FE425155-6CB5-7246-9CF4-FBEE660DEBE6}" destId="{3B336772-CF0F-0845-9A87-2B8EA9693C2D}" srcOrd="1" destOrd="0" presId="urn:microsoft.com/office/officeart/2005/8/layout/hierarchy5"/>
    <dgm:cxn modelId="{FDF2672C-AC9E-8448-8F85-3D2F95049A25}" type="presParOf" srcId="{3B336772-CF0F-0845-9A87-2B8EA9693C2D}" destId="{3B5587BB-6AA2-1B42-8A25-79B7D634F496}" srcOrd="0" destOrd="0" presId="urn:microsoft.com/office/officeart/2005/8/layout/hierarchy5"/>
    <dgm:cxn modelId="{1F745B47-533E-EE45-904F-87DE2659E4AF}" type="presParOf" srcId="{3B5587BB-6AA2-1B42-8A25-79B7D634F496}" destId="{AA454BB9-2FBD-B74D-A415-68476D714E03}" srcOrd="0" destOrd="0" presId="urn:microsoft.com/office/officeart/2005/8/layout/hierarchy5"/>
    <dgm:cxn modelId="{34C17D31-787D-4641-89DE-F98216C75888}" type="presParOf" srcId="{3B336772-CF0F-0845-9A87-2B8EA9693C2D}" destId="{4488F604-8E51-564E-8267-835BA90E3555}" srcOrd="1" destOrd="0" presId="urn:microsoft.com/office/officeart/2005/8/layout/hierarchy5"/>
    <dgm:cxn modelId="{E52DC626-AED5-4E49-B1BB-B9938BF02E4C}" type="presParOf" srcId="{4488F604-8E51-564E-8267-835BA90E3555}" destId="{F150F0B0-F191-D044-8FF0-510B5D8D7D36}" srcOrd="0" destOrd="0" presId="urn:microsoft.com/office/officeart/2005/8/layout/hierarchy5"/>
    <dgm:cxn modelId="{83B07EEE-96E9-5444-892F-7AF417907646}" type="presParOf" srcId="{4488F604-8E51-564E-8267-835BA90E3555}" destId="{785946FE-7454-CC4F-A5E3-92B70C304764}" srcOrd="1" destOrd="0" presId="urn:microsoft.com/office/officeart/2005/8/layout/hierarchy5"/>
    <dgm:cxn modelId="{F2A7D48B-63B4-2F4D-8785-8618518B32E1}" type="presParOf" srcId="{3B336772-CF0F-0845-9A87-2B8EA9693C2D}" destId="{4CDE5684-C2F4-DD41-830A-1E1B269A4481}" srcOrd="2" destOrd="0" presId="urn:microsoft.com/office/officeart/2005/8/layout/hierarchy5"/>
    <dgm:cxn modelId="{203CF25D-C083-6244-AB16-132EBB20E0D3}" type="presParOf" srcId="{4CDE5684-C2F4-DD41-830A-1E1B269A4481}" destId="{65A31FE1-FD9E-9A47-9FB5-674BB1476A4A}" srcOrd="0" destOrd="0" presId="urn:microsoft.com/office/officeart/2005/8/layout/hierarchy5"/>
    <dgm:cxn modelId="{5DC38835-1F95-624E-8754-F52FAA49ADF7}" type="presParOf" srcId="{3B336772-CF0F-0845-9A87-2B8EA9693C2D}" destId="{43D0C000-A2AF-BE4A-9092-5F72D3CF2D65}" srcOrd="3" destOrd="0" presId="urn:microsoft.com/office/officeart/2005/8/layout/hierarchy5"/>
    <dgm:cxn modelId="{B3A54FC2-F47A-2344-BBA8-D2C7C7F386EC}" type="presParOf" srcId="{43D0C000-A2AF-BE4A-9092-5F72D3CF2D65}" destId="{BA0AF452-DC80-6C4F-81B9-2796333521F1}" srcOrd="0" destOrd="0" presId="urn:microsoft.com/office/officeart/2005/8/layout/hierarchy5"/>
    <dgm:cxn modelId="{6CBE8AD4-D9A2-5542-B295-A29F5C371037}" type="presParOf" srcId="{43D0C000-A2AF-BE4A-9092-5F72D3CF2D65}" destId="{44E7A96B-F3A6-EB40-9D2E-A64A7FCBBCD7}" srcOrd="1" destOrd="0" presId="urn:microsoft.com/office/officeart/2005/8/layout/hierarchy5"/>
    <dgm:cxn modelId="{B58175FD-A595-104F-B227-23FBBE08EBC8}" type="presParOf" srcId="{30539667-F056-1E4A-954B-3F2E1852BBA3}" destId="{5B5A871C-942A-8243-B035-16C564AD3819}" srcOrd="1" destOrd="0" presId="urn:microsoft.com/office/officeart/2005/8/layout/hierarchy5"/>
    <dgm:cxn modelId="{C56AB3D0-2CFE-A240-A401-FBD5AB1FE31F}" type="presParOf" srcId="{5B5A871C-942A-8243-B035-16C564AD3819}" destId="{64110C60-A73D-FE41-8F83-700029777470}" srcOrd="0" destOrd="0" presId="urn:microsoft.com/office/officeart/2005/8/layout/hierarchy5"/>
    <dgm:cxn modelId="{7085DB39-CBD1-224B-90EA-9A2D5FA0E23D}" type="presParOf" srcId="{64110C60-A73D-FE41-8F83-700029777470}" destId="{74C00C43-600C-1940-823B-87B33E4B935F}" srcOrd="0" destOrd="0" presId="urn:microsoft.com/office/officeart/2005/8/layout/hierarchy5"/>
    <dgm:cxn modelId="{13B1BA6B-D00A-8A4E-87EF-0D7DC3EFDEF1}" type="presParOf" srcId="{64110C60-A73D-FE41-8F83-700029777470}" destId="{B29F9316-2BF1-8346-B46B-C3A8AF3916D9}" srcOrd="1" destOrd="0" presId="urn:microsoft.com/office/officeart/2005/8/layout/hierarchy5"/>
    <dgm:cxn modelId="{0530DBE4-3B11-AE43-A12A-AE74D32B7889}" type="presParOf" srcId="{5B5A871C-942A-8243-B035-16C564AD3819}" destId="{8725DE4D-457D-AA4C-90B7-3CEC8FAF97D6}" srcOrd="1" destOrd="0" presId="urn:microsoft.com/office/officeart/2005/8/layout/hierarchy5"/>
    <dgm:cxn modelId="{2ED2C540-2AFE-7748-844D-CDB7E4D090C9}" type="presParOf" srcId="{8725DE4D-457D-AA4C-90B7-3CEC8FAF97D6}" destId="{31436354-976F-7941-BB85-ED1C0100E8A8}" srcOrd="0" destOrd="0" presId="urn:microsoft.com/office/officeart/2005/8/layout/hierarchy5"/>
    <dgm:cxn modelId="{DF85CF89-BA52-1249-BA42-2CC80A0DDA16}" type="presParOf" srcId="{5B5A871C-942A-8243-B035-16C564AD3819}" destId="{95B8AD1B-D912-EC42-AE01-BD98C82C206A}" srcOrd="2" destOrd="0" presId="urn:microsoft.com/office/officeart/2005/8/layout/hierarchy5"/>
    <dgm:cxn modelId="{5AFD18D7-FBBD-7F4C-BE23-DCA0108CA392}" type="presParOf" srcId="{95B8AD1B-D912-EC42-AE01-BD98C82C206A}" destId="{39C71F20-408B-514F-8153-E7D03C68CB3F}" srcOrd="0" destOrd="0" presId="urn:microsoft.com/office/officeart/2005/8/layout/hierarchy5"/>
    <dgm:cxn modelId="{1B571683-F793-CA44-86E9-DBED7A39A851}" type="presParOf" srcId="{95B8AD1B-D912-EC42-AE01-BD98C82C206A}" destId="{FE11D5ED-3CDF-FF43-B1C0-736D6F7C6EF6}" srcOrd="1" destOrd="0" presId="urn:microsoft.com/office/officeart/2005/8/layout/hierarchy5"/>
    <dgm:cxn modelId="{AC2CAE85-7D05-6A46-8741-AA7EBFE8F46C}" type="presParOf" srcId="{5B5A871C-942A-8243-B035-16C564AD3819}" destId="{8F41C3F6-70DA-2C4D-8952-6F1D851AD698}" srcOrd="3" destOrd="0" presId="urn:microsoft.com/office/officeart/2005/8/layout/hierarchy5"/>
    <dgm:cxn modelId="{92795981-E590-FC42-9030-96F220AA8CAA}" type="presParOf" srcId="{8F41C3F6-70DA-2C4D-8952-6F1D851AD698}" destId="{04C9799E-F4D2-0A46-B23C-D69A14ED5E16}" srcOrd="0" destOrd="0" presId="urn:microsoft.com/office/officeart/2005/8/layout/hierarchy5"/>
    <dgm:cxn modelId="{BE1B4362-FF0E-B945-B9FF-DFC9CBFE5FF2}" type="presParOf" srcId="{5B5A871C-942A-8243-B035-16C564AD3819}" destId="{1D3EBDB6-03B3-8240-9CB1-715D8319E882}" srcOrd="4" destOrd="0" presId="urn:microsoft.com/office/officeart/2005/8/layout/hierarchy5"/>
    <dgm:cxn modelId="{7D90533A-3310-A046-8E51-4A7B42FEFA37}" type="presParOf" srcId="{1D3EBDB6-03B3-8240-9CB1-715D8319E882}" destId="{B1D41733-E3C1-3E48-92C3-A654FC39A83B}" srcOrd="0" destOrd="0" presId="urn:microsoft.com/office/officeart/2005/8/layout/hierarchy5"/>
    <dgm:cxn modelId="{DD643C3C-0C44-2441-819F-328688D45CDE}" type="presParOf" srcId="{1D3EBDB6-03B3-8240-9CB1-715D8319E882}" destId="{3FD50F08-9F93-E04A-82EA-3D0670EF7FB0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B66CFFA-0C50-0E41-9B9F-822A4F0C3496}" type="doc">
      <dgm:prSet loTypeId="urn:microsoft.com/office/officeart/2005/8/layout/hierarchy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4C2F38E-6AE3-B74D-8ECF-E47EEF68D85C}">
      <dgm:prSet phldrT="[Текст]"/>
      <dgm:spPr>
        <a:blipFill>
          <a:blip xmlns:r="http://schemas.openxmlformats.org/officeDocument/2006/relationships" r:embed="rId1"/>
          <a:stretch>
            <a:fillRect l="-2041"/>
          </a:stretch>
        </a:blipFill>
      </dgm:spPr>
      <dgm:t>
        <a:bodyPr/>
        <a:lstStyle/>
        <a:p>
          <a:r>
            <a:rPr lang="ru-RU">
              <a:noFill/>
            </a:rPr>
            <a:t> </a:t>
          </a:r>
        </a:p>
      </dgm:t>
    </dgm:pt>
    <dgm:pt modelId="{1A9DFB31-F5BC-1949-8891-A88C4556E884}" type="parTrans" cxnId="{E5A7B668-345D-854D-B05E-8ED6614E4D6D}">
      <dgm:prSet/>
      <dgm:spPr/>
      <dgm:t>
        <a:bodyPr/>
        <a:lstStyle/>
        <a:p>
          <a:endParaRPr lang="ru-RU"/>
        </a:p>
      </dgm:t>
    </dgm:pt>
    <dgm:pt modelId="{1840FE25-7C36-724A-8B81-4F6E51EFE9D2}" type="sibTrans" cxnId="{E5A7B668-345D-854D-B05E-8ED6614E4D6D}">
      <dgm:prSet/>
      <dgm:spPr/>
      <dgm:t>
        <a:bodyPr/>
        <a:lstStyle/>
        <a:p>
          <a:endParaRPr lang="ru-RU"/>
        </a:p>
      </dgm:t>
    </dgm:pt>
    <dgm:pt modelId="{43BBE8FA-2ACF-8044-A76B-5E2C7521BE47}">
      <dgm:prSet phldrT="[Текст]"/>
      <dgm:spPr>
        <a:blipFill>
          <a:blip xmlns:r="http://schemas.openxmlformats.org/officeDocument/2006/relationships" r:embed="rId2"/>
          <a:stretch>
            <a:fillRect l="-8333"/>
          </a:stretch>
        </a:blipFill>
      </dgm:spPr>
      <dgm:t>
        <a:bodyPr/>
        <a:lstStyle/>
        <a:p>
          <a:r>
            <a:rPr lang="ru-RU">
              <a:noFill/>
            </a:rPr>
            <a:t> </a:t>
          </a:r>
        </a:p>
      </dgm:t>
    </dgm:pt>
    <dgm:pt modelId="{5ECCC8D4-214C-7643-ACB4-9928DE77D2A6}" type="parTrans" cxnId="{2B2876A1-48C1-1E49-8F1D-3ADF84D62F3F}">
      <dgm:prSet/>
      <dgm:spPr/>
      <dgm:t>
        <a:bodyPr/>
        <a:lstStyle/>
        <a:p>
          <a:endParaRPr lang="ru-RU"/>
        </a:p>
      </dgm:t>
    </dgm:pt>
    <dgm:pt modelId="{5C291D7E-2D46-F144-BEC1-27FF011758C2}" type="sibTrans" cxnId="{2B2876A1-48C1-1E49-8F1D-3ADF84D62F3F}">
      <dgm:prSet/>
      <dgm:spPr/>
      <dgm:t>
        <a:bodyPr/>
        <a:lstStyle/>
        <a:p>
          <a:endParaRPr lang="ru-RU"/>
        </a:p>
      </dgm:t>
    </dgm:pt>
    <dgm:pt modelId="{5E4DDDBE-31FE-6242-A05C-F17941593D3C}">
      <dgm:prSet phldrT="[Текст]"/>
      <dgm:spPr>
        <a:blipFill>
          <a:blip xmlns:r="http://schemas.openxmlformats.org/officeDocument/2006/relationships" r:embed="rId3"/>
          <a:stretch>
            <a:fillRect l="-3604"/>
          </a:stretch>
        </a:blipFill>
      </dgm:spPr>
      <dgm:t>
        <a:bodyPr/>
        <a:lstStyle/>
        <a:p>
          <a:r>
            <a:rPr lang="ru-RU">
              <a:noFill/>
            </a:rPr>
            <a:t> </a:t>
          </a:r>
        </a:p>
      </dgm:t>
    </dgm:pt>
    <dgm:pt modelId="{A051E8C4-B299-4D4B-8E1C-C3B6B758A5A4}" type="parTrans" cxnId="{1353BB89-A6A9-7443-B64C-1B4C028DCB4D}">
      <dgm:prSet/>
      <dgm:spPr/>
      <dgm:t>
        <a:bodyPr/>
        <a:lstStyle/>
        <a:p>
          <a:endParaRPr lang="ru-RU"/>
        </a:p>
      </dgm:t>
    </dgm:pt>
    <dgm:pt modelId="{DAF5ADC3-433A-4947-A595-FB44DB2A5DE2}" type="sibTrans" cxnId="{1353BB89-A6A9-7443-B64C-1B4C028DCB4D}">
      <dgm:prSet/>
      <dgm:spPr/>
      <dgm:t>
        <a:bodyPr/>
        <a:lstStyle/>
        <a:p>
          <a:endParaRPr lang="ru-RU"/>
        </a:p>
      </dgm:t>
    </dgm:pt>
    <dgm:pt modelId="{01F5E2C2-66C8-2542-870E-AD7478E7BFFA}">
      <dgm:prSet phldrT="[Текст]"/>
      <dgm:spPr>
        <a:blipFill>
          <a:blip xmlns:r="http://schemas.openxmlformats.org/officeDocument/2006/relationships" r:embed="rId4"/>
          <a:stretch>
            <a:fillRect l="-4505"/>
          </a:stretch>
        </a:blipFill>
      </dgm:spPr>
      <dgm:t>
        <a:bodyPr/>
        <a:lstStyle/>
        <a:p>
          <a:r>
            <a:rPr lang="ru-RU">
              <a:noFill/>
            </a:rPr>
            <a:t> </a:t>
          </a:r>
        </a:p>
      </dgm:t>
    </dgm:pt>
    <dgm:pt modelId="{F676FE06-3E22-A640-B63E-CC988B83AA6F}" type="parTrans" cxnId="{60EEDD30-3F62-A644-BF52-17A538B955DE}">
      <dgm:prSet/>
      <dgm:spPr/>
      <dgm:t>
        <a:bodyPr/>
        <a:lstStyle/>
        <a:p>
          <a:endParaRPr lang="ru-RU"/>
        </a:p>
      </dgm:t>
    </dgm:pt>
    <dgm:pt modelId="{FE3C466D-86FF-3248-B91F-1D331DFEA2BE}" type="sibTrans" cxnId="{60EEDD30-3F62-A644-BF52-17A538B955DE}">
      <dgm:prSet/>
      <dgm:spPr/>
      <dgm:t>
        <a:bodyPr/>
        <a:lstStyle/>
        <a:p>
          <a:endParaRPr lang="ru-RU"/>
        </a:p>
      </dgm:t>
    </dgm:pt>
    <dgm:pt modelId="{9D138348-74CD-F842-97C7-015D0C213B37}">
      <dgm:prSet phldrT="[Текст]"/>
      <dgm:spPr>
        <a:blipFill>
          <a:blip xmlns:r="http://schemas.openxmlformats.org/officeDocument/2006/relationships" r:embed="rId5"/>
          <a:stretch>
            <a:fillRect l="-8333"/>
          </a:stretch>
        </a:blipFill>
      </dgm:spPr>
      <dgm:t>
        <a:bodyPr/>
        <a:lstStyle/>
        <a:p>
          <a:r>
            <a:rPr lang="ru-RU">
              <a:noFill/>
            </a:rPr>
            <a:t> </a:t>
          </a:r>
        </a:p>
      </dgm:t>
    </dgm:pt>
    <dgm:pt modelId="{F13DA279-1CE4-2C47-BB55-E7840B6BCCF6}" type="parTrans" cxnId="{A0891B10-F681-6D4A-B29D-B59855068FC1}">
      <dgm:prSet/>
      <dgm:spPr/>
      <dgm:t>
        <a:bodyPr/>
        <a:lstStyle/>
        <a:p>
          <a:endParaRPr lang="ru-RU"/>
        </a:p>
      </dgm:t>
    </dgm:pt>
    <dgm:pt modelId="{04F68195-FDCE-0647-9CEE-4568386E5E07}" type="sibTrans" cxnId="{A0891B10-F681-6D4A-B29D-B59855068FC1}">
      <dgm:prSet/>
      <dgm:spPr/>
      <dgm:t>
        <a:bodyPr/>
        <a:lstStyle/>
        <a:p>
          <a:endParaRPr lang="ru-RU"/>
        </a:p>
      </dgm:t>
    </dgm:pt>
    <dgm:pt modelId="{71CF75D9-394F-BC4F-9E1A-D586DCCD117D}">
      <dgm:prSet phldrT="[Текст]"/>
      <dgm:spPr>
        <a:blipFill>
          <a:blip xmlns:r="http://schemas.openxmlformats.org/officeDocument/2006/relationships" r:embed="rId6"/>
          <a:stretch>
            <a:fillRect l="-4505"/>
          </a:stretch>
        </a:blipFill>
      </dgm:spPr>
      <dgm:t>
        <a:bodyPr/>
        <a:lstStyle/>
        <a:p>
          <a:r>
            <a:rPr lang="ru-RU">
              <a:noFill/>
            </a:rPr>
            <a:t> </a:t>
          </a:r>
        </a:p>
      </dgm:t>
    </dgm:pt>
    <dgm:pt modelId="{CEA563AA-B9BE-164D-BBBE-0B4D28276C7D}" type="parTrans" cxnId="{729694A9-0509-D849-9331-F92DEDCBBE84}">
      <dgm:prSet/>
      <dgm:spPr/>
      <dgm:t>
        <a:bodyPr/>
        <a:lstStyle/>
        <a:p>
          <a:endParaRPr lang="ru-RU"/>
        </a:p>
      </dgm:t>
    </dgm:pt>
    <dgm:pt modelId="{E64FD3E6-C8D6-7444-A1BB-2CC6DE717E69}" type="sibTrans" cxnId="{729694A9-0509-D849-9331-F92DEDCBBE84}">
      <dgm:prSet/>
      <dgm:spPr/>
      <dgm:t>
        <a:bodyPr/>
        <a:lstStyle/>
        <a:p>
          <a:endParaRPr lang="ru-RU"/>
        </a:p>
      </dgm:t>
    </dgm:pt>
    <dgm:pt modelId="{9606540A-5BBC-064E-923A-E58FD1AC912B}">
      <dgm:prSet phldrT="[Текст]"/>
      <dgm:spPr/>
      <dgm:t>
        <a:bodyPr/>
        <a:lstStyle/>
        <a:p>
          <a:r>
            <a:rPr lang="en-US" dirty="0"/>
            <a:t>Function</a:t>
          </a:r>
          <a:endParaRPr lang="ru-RU" dirty="0"/>
        </a:p>
      </dgm:t>
    </dgm:pt>
    <dgm:pt modelId="{F9F994DA-D4EE-954E-AF84-C009785DD3A2}" type="parTrans" cxnId="{E2F730B6-9C3E-104F-B303-AB44B677BFC3}">
      <dgm:prSet/>
      <dgm:spPr/>
      <dgm:t>
        <a:bodyPr/>
        <a:lstStyle/>
        <a:p>
          <a:endParaRPr lang="ru-RU"/>
        </a:p>
      </dgm:t>
    </dgm:pt>
    <dgm:pt modelId="{9E2CFDD7-16F7-014A-A101-13F219502B69}" type="sibTrans" cxnId="{E2F730B6-9C3E-104F-B303-AB44B677BFC3}">
      <dgm:prSet/>
      <dgm:spPr/>
      <dgm:t>
        <a:bodyPr/>
        <a:lstStyle/>
        <a:p>
          <a:endParaRPr lang="ru-RU"/>
        </a:p>
      </dgm:t>
    </dgm:pt>
    <dgm:pt modelId="{F7D0B467-BC12-7648-A065-051DBD3E128E}">
      <dgm:prSet phldrT="[Текст]"/>
      <dgm:spPr/>
      <dgm:t>
        <a:bodyPr/>
        <a:lstStyle/>
        <a:p>
          <a:r>
            <a:rPr lang="en-US" dirty="0"/>
            <a:t>Partial Derivatives</a:t>
          </a:r>
          <a:endParaRPr lang="ru-RU" dirty="0"/>
        </a:p>
      </dgm:t>
    </dgm:pt>
    <dgm:pt modelId="{BD62D1BC-7513-3645-AE5A-3D97433B18B1}" type="parTrans" cxnId="{4E7E7D70-0657-5342-BFA0-08861B74CA86}">
      <dgm:prSet/>
      <dgm:spPr/>
      <dgm:t>
        <a:bodyPr/>
        <a:lstStyle/>
        <a:p>
          <a:endParaRPr lang="ru-RU"/>
        </a:p>
      </dgm:t>
    </dgm:pt>
    <dgm:pt modelId="{71A1B3A3-38EB-9248-BF3A-541ECDF5D830}" type="sibTrans" cxnId="{4E7E7D70-0657-5342-BFA0-08861B74CA86}">
      <dgm:prSet/>
      <dgm:spPr/>
      <dgm:t>
        <a:bodyPr/>
        <a:lstStyle/>
        <a:p>
          <a:endParaRPr lang="ru-RU"/>
        </a:p>
      </dgm:t>
    </dgm:pt>
    <dgm:pt modelId="{8EE1CA0A-DA6E-B442-9B28-29BB291285B1}">
      <dgm:prSet phldrT="[Текст]"/>
      <dgm:spPr/>
      <dgm:t>
        <a:bodyPr/>
        <a:lstStyle/>
        <a:p>
          <a:r>
            <a:rPr lang="en-US" dirty="0"/>
            <a:t>Second partial derivatives</a:t>
          </a:r>
          <a:endParaRPr lang="ru-RU" dirty="0"/>
        </a:p>
      </dgm:t>
    </dgm:pt>
    <dgm:pt modelId="{38DBB65D-1C83-6F45-94E7-836B06C269D5}" type="parTrans" cxnId="{4BC95FBF-8FBE-BE41-B669-C9565E5D0465}">
      <dgm:prSet/>
      <dgm:spPr/>
      <dgm:t>
        <a:bodyPr/>
        <a:lstStyle/>
        <a:p>
          <a:endParaRPr lang="ru-RU"/>
        </a:p>
      </dgm:t>
    </dgm:pt>
    <dgm:pt modelId="{032DA0FD-4BE8-CA4C-A5C1-88194C00DBE7}" type="sibTrans" cxnId="{4BC95FBF-8FBE-BE41-B669-C9565E5D0465}">
      <dgm:prSet/>
      <dgm:spPr/>
      <dgm:t>
        <a:bodyPr/>
        <a:lstStyle/>
        <a:p>
          <a:endParaRPr lang="ru-RU"/>
        </a:p>
      </dgm:t>
    </dgm:pt>
    <dgm:pt modelId="{D291F280-2512-1840-AFC8-C8B3D11A4245}">
      <dgm:prSet phldrT="[Текст]"/>
      <dgm:spPr>
        <a:blipFill>
          <a:blip xmlns:r="http://schemas.openxmlformats.org/officeDocument/2006/relationships" r:embed="rId7"/>
          <a:stretch>
            <a:fillRect l="-4505"/>
          </a:stretch>
        </a:blipFill>
      </dgm:spPr>
      <dgm:t>
        <a:bodyPr/>
        <a:lstStyle/>
        <a:p>
          <a:r>
            <a:rPr lang="ru-RU">
              <a:noFill/>
            </a:rPr>
            <a:t> </a:t>
          </a:r>
        </a:p>
      </dgm:t>
    </dgm:pt>
    <dgm:pt modelId="{30B8F239-ACEC-7A4D-99D5-82BA0C136CF0}" type="parTrans" cxnId="{B08652CB-8578-3549-89DB-9ED8CE4F0B12}">
      <dgm:prSet/>
      <dgm:spPr/>
      <dgm:t>
        <a:bodyPr/>
        <a:lstStyle/>
        <a:p>
          <a:endParaRPr lang="ru-RU"/>
        </a:p>
      </dgm:t>
    </dgm:pt>
    <dgm:pt modelId="{E76FD7A6-FDF2-3040-AA8A-CA9AF413EE74}" type="sibTrans" cxnId="{B08652CB-8578-3549-89DB-9ED8CE4F0B12}">
      <dgm:prSet/>
      <dgm:spPr/>
      <dgm:t>
        <a:bodyPr/>
        <a:lstStyle/>
        <a:p>
          <a:endParaRPr lang="ru-RU"/>
        </a:p>
      </dgm:t>
    </dgm:pt>
    <dgm:pt modelId="{30539667-F056-1E4A-954B-3F2E1852BBA3}" type="pres">
      <dgm:prSet presAssocID="{4B66CFFA-0C50-0E41-9B9F-822A4F0C3496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04F57CE-5529-6149-AD4F-057B92EEDBB7}" type="pres">
      <dgm:prSet presAssocID="{4B66CFFA-0C50-0E41-9B9F-822A4F0C3496}" presName="hierFlow" presStyleCnt="0"/>
      <dgm:spPr/>
    </dgm:pt>
    <dgm:pt modelId="{14D25A4A-9AFF-5343-A0F0-AA79E5B61578}" type="pres">
      <dgm:prSet presAssocID="{4B66CFFA-0C50-0E41-9B9F-822A4F0C3496}" presName="firstBuf" presStyleCnt="0"/>
      <dgm:spPr/>
    </dgm:pt>
    <dgm:pt modelId="{2191F208-5DF6-B347-B4EC-498DBF271826}" type="pres">
      <dgm:prSet presAssocID="{4B66CFFA-0C50-0E41-9B9F-822A4F0C3496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D68E441-8A40-594A-A45F-859162301402}" type="pres">
      <dgm:prSet presAssocID="{34C2F38E-6AE3-B74D-8ECF-E47EEF68D85C}" presName="Name17" presStyleCnt="0"/>
      <dgm:spPr/>
    </dgm:pt>
    <dgm:pt modelId="{C41A3806-D072-2F45-BB6C-40A5D51C088F}" type="pres">
      <dgm:prSet presAssocID="{34C2F38E-6AE3-B74D-8ECF-E47EEF68D85C}" presName="level1Shape" presStyleLbl="node0" presStyleIdx="0" presStyleCnt="1">
        <dgm:presLayoutVars>
          <dgm:chPref val="3"/>
        </dgm:presLayoutVars>
      </dgm:prSet>
      <dgm:spPr/>
    </dgm:pt>
    <dgm:pt modelId="{589406E2-459C-A94E-912F-E1ACE71C9F10}" type="pres">
      <dgm:prSet presAssocID="{34C2F38E-6AE3-B74D-8ECF-E47EEF68D85C}" presName="hierChild2" presStyleCnt="0"/>
      <dgm:spPr/>
    </dgm:pt>
    <dgm:pt modelId="{EE0A5EE4-3BF9-494F-8405-CC5CBA63FB2C}" type="pres">
      <dgm:prSet presAssocID="{5ECCC8D4-214C-7643-ACB4-9928DE77D2A6}" presName="Name25" presStyleLbl="parChTrans1D2" presStyleIdx="0" presStyleCnt="2"/>
      <dgm:spPr/>
    </dgm:pt>
    <dgm:pt modelId="{2D03F14F-58A1-FF4C-B10B-27E46706B3A8}" type="pres">
      <dgm:prSet presAssocID="{5ECCC8D4-214C-7643-ACB4-9928DE77D2A6}" presName="connTx" presStyleLbl="parChTrans1D2" presStyleIdx="0" presStyleCnt="2"/>
      <dgm:spPr/>
    </dgm:pt>
    <dgm:pt modelId="{FC569ADB-1842-B143-A1FF-52420ECC5A28}" type="pres">
      <dgm:prSet presAssocID="{43BBE8FA-2ACF-8044-A76B-5E2C7521BE47}" presName="Name30" presStyleCnt="0"/>
      <dgm:spPr/>
    </dgm:pt>
    <dgm:pt modelId="{EE34FF76-595D-3042-9ADC-F77047709B38}" type="pres">
      <dgm:prSet presAssocID="{43BBE8FA-2ACF-8044-A76B-5E2C7521BE47}" presName="level2Shape" presStyleLbl="node2" presStyleIdx="0" presStyleCnt="2"/>
      <dgm:spPr/>
    </dgm:pt>
    <dgm:pt modelId="{BF5DE336-06BB-B948-A4EE-E6393AB3A82F}" type="pres">
      <dgm:prSet presAssocID="{43BBE8FA-2ACF-8044-A76B-5E2C7521BE47}" presName="hierChild3" presStyleCnt="0"/>
      <dgm:spPr/>
    </dgm:pt>
    <dgm:pt modelId="{16309DF3-696A-464C-ADE3-910418A9580E}" type="pres">
      <dgm:prSet presAssocID="{A051E8C4-B299-4D4B-8E1C-C3B6B758A5A4}" presName="Name25" presStyleLbl="parChTrans1D3" presStyleIdx="0" presStyleCnt="4"/>
      <dgm:spPr/>
    </dgm:pt>
    <dgm:pt modelId="{A861CA0C-98C1-ED43-804B-9FA0D855BB4B}" type="pres">
      <dgm:prSet presAssocID="{A051E8C4-B299-4D4B-8E1C-C3B6B758A5A4}" presName="connTx" presStyleLbl="parChTrans1D3" presStyleIdx="0" presStyleCnt="4"/>
      <dgm:spPr/>
    </dgm:pt>
    <dgm:pt modelId="{16720449-F304-F640-8102-0DB9B358822E}" type="pres">
      <dgm:prSet presAssocID="{5E4DDDBE-31FE-6242-A05C-F17941593D3C}" presName="Name30" presStyleCnt="0"/>
      <dgm:spPr/>
    </dgm:pt>
    <dgm:pt modelId="{DBA891E1-9D36-0E49-8B65-644948AC8FC2}" type="pres">
      <dgm:prSet presAssocID="{5E4DDDBE-31FE-6242-A05C-F17941593D3C}" presName="level2Shape" presStyleLbl="node3" presStyleIdx="0" presStyleCnt="4" custScaleX="113727" custLinFactNeighborX="11213" custLinFactNeighborY="2568"/>
      <dgm:spPr/>
    </dgm:pt>
    <dgm:pt modelId="{29527E5C-6F71-694B-B2FD-4952E4B1811F}" type="pres">
      <dgm:prSet presAssocID="{5E4DDDBE-31FE-6242-A05C-F17941593D3C}" presName="hierChild3" presStyleCnt="0"/>
      <dgm:spPr/>
    </dgm:pt>
    <dgm:pt modelId="{B7E8046E-B748-D244-8102-61F2F70C827F}" type="pres">
      <dgm:prSet presAssocID="{F676FE06-3E22-A640-B63E-CC988B83AA6F}" presName="Name25" presStyleLbl="parChTrans1D3" presStyleIdx="1" presStyleCnt="4"/>
      <dgm:spPr/>
    </dgm:pt>
    <dgm:pt modelId="{20FF9743-AF04-414C-ACFD-2D11C2F56291}" type="pres">
      <dgm:prSet presAssocID="{F676FE06-3E22-A640-B63E-CC988B83AA6F}" presName="connTx" presStyleLbl="parChTrans1D3" presStyleIdx="1" presStyleCnt="4"/>
      <dgm:spPr/>
    </dgm:pt>
    <dgm:pt modelId="{FDE1F79C-303E-0449-8923-60CCBD32C378}" type="pres">
      <dgm:prSet presAssocID="{01F5E2C2-66C8-2542-870E-AD7478E7BFFA}" presName="Name30" presStyleCnt="0"/>
      <dgm:spPr/>
    </dgm:pt>
    <dgm:pt modelId="{39C5A798-913B-F54D-A1D6-015765200C41}" type="pres">
      <dgm:prSet presAssocID="{01F5E2C2-66C8-2542-870E-AD7478E7BFFA}" presName="level2Shape" presStyleLbl="node3" presStyleIdx="1" presStyleCnt="4" custScaleX="113727" custLinFactNeighborX="11213" custLinFactNeighborY="5201"/>
      <dgm:spPr/>
    </dgm:pt>
    <dgm:pt modelId="{3B1C5820-2108-224E-A938-32498527C963}" type="pres">
      <dgm:prSet presAssocID="{01F5E2C2-66C8-2542-870E-AD7478E7BFFA}" presName="hierChild3" presStyleCnt="0"/>
      <dgm:spPr/>
    </dgm:pt>
    <dgm:pt modelId="{8BB460D7-DF2E-7B43-8220-90AB3D853458}" type="pres">
      <dgm:prSet presAssocID="{F13DA279-1CE4-2C47-BB55-E7840B6BCCF6}" presName="Name25" presStyleLbl="parChTrans1D2" presStyleIdx="1" presStyleCnt="2"/>
      <dgm:spPr/>
    </dgm:pt>
    <dgm:pt modelId="{73408FB6-F3C6-DC45-B658-C7ADE16C9CC1}" type="pres">
      <dgm:prSet presAssocID="{F13DA279-1CE4-2C47-BB55-E7840B6BCCF6}" presName="connTx" presStyleLbl="parChTrans1D2" presStyleIdx="1" presStyleCnt="2"/>
      <dgm:spPr/>
    </dgm:pt>
    <dgm:pt modelId="{FE425155-6CB5-7246-9CF4-FBEE660DEBE6}" type="pres">
      <dgm:prSet presAssocID="{9D138348-74CD-F842-97C7-015D0C213B37}" presName="Name30" presStyleCnt="0"/>
      <dgm:spPr/>
    </dgm:pt>
    <dgm:pt modelId="{126448EF-EF9E-4E4F-A886-F64E27747807}" type="pres">
      <dgm:prSet presAssocID="{9D138348-74CD-F842-97C7-015D0C213B37}" presName="level2Shape" presStyleLbl="node2" presStyleIdx="1" presStyleCnt="2"/>
      <dgm:spPr/>
    </dgm:pt>
    <dgm:pt modelId="{3B336772-CF0F-0845-9A87-2B8EA9693C2D}" type="pres">
      <dgm:prSet presAssocID="{9D138348-74CD-F842-97C7-015D0C213B37}" presName="hierChild3" presStyleCnt="0"/>
      <dgm:spPr/>
    </dgm:pt>
    <dgm:pt modelId="{3B5587BB-6AA2-1B42-8A25-79B7D634F496}" type="pres">
      <dgm:prSet presAssocID="{CEA563AA-B9BE-164D-BBBE-0B4D28276C7D}" presName="Name25" presStyleLbl="parChTrans1D3" presStyleIdx="2" presStyleCnt="4"/>
      <dgm:spPr/>
    </dgm:pt>
    <dgm:pt modelId="{AA454BB9-2FBD-B74D-A415-68476D714E03}" type="pres">
      <dgm:prSet presAssocID="{CEA563AA-B9BE-164D-BBBE-0B4D28276C7D}" presName="connTx" presStyleLbl="parChTrans1D3" presStyleIdx="2" presStyleCnt="4"/>
      <dgm:spPr/>
    </dgm:pt>
    <dgm:pt modelId="{4488F604-8E51-564E-8267-835BA90E3555}" type="pres">
      <dgm:prSet presAssocID="{71CF75D9-394F-BC4F-9E1A-D586DCCD117D}" presName="Name30" presStyleCnt="0"/>
      <dgm:spPr/>
    </dgm:pt>
    <dgm:pt modelId="{F150F0B0-F191-D044-8FF0-510B5D8D7D36}" type="pres">
      <dgm:prSet presAssocID="{71CF75D9-394F-BC4F-9E1A-D586DCCD117D}" presName="level2Shape" presStyleLbl="node3" presStyleIdx="2" presStyleCnt="4" custScaleX="113727" custLinFactNeighborX="11213" custLinFactNeighborY="-2192"/>
      <dgm:spPr/>
    </dgm:pt>
    <dgm:pt modelId="{785946FE-7454-CC4F-A5E3-92B70C304764}" type="pres">
      <dgm:prSet presAssocID="{71CF75D9-394F-BC4F-9E1A-D586DCCD117D}" presName="hierChild3" presStyleCnt="0"/>
      <dgm:spPr/>
    </dgm:pt>
    <dgm:pt modelId="{4CDE5684-C2F4-DD41-830A-1E1B269A4481}" type="pres">
      <dgm:prSet presAssocID="{30B8F239-ACEC-7A4D-99D5-82BA0C136CF0}" presName="Name25" presStyleLbl="parChTrans1D3" presStyleIdx="3" presStyleCnt="4"/>
      <dgm:spPr/>
    </dgm:pt>
    <dgm:pt modelId="{65A31FE1-FD9E-9A47-9FB5-674BB1476A4A}" type="pres">
      <dgm:prSet presAssocID="{30B8F239-ACEC-7A4D-99D5-82BA0C136CF0}" presName="connTx" presStyleLbl="parChTrans1D3" presStyleIdx="3" presStyleCnt="4"/>
      <dgm:spPr/>
    </dgm:pt>
    <dgm:pt modelId="{43D0C000-A2AF-BE4A-9092-5F72D3CF2D65}" type="pres">
      <dgm:prSet presAssocID="{D291F280-2512-1840-AFC8-C8B3D11A4245}" presName="Name30" presStyleCnt="0"/>
      <dgm:spPr/>
    </dgm:pt>
    <dgm:pt modelId="{BA0AF452-DC80-6C4F-81B9-2796333521F1}" type="pres">
      <dgm:prSet presAssocID="{D291F280-2512-1840-AFC8-C8B3D11A4245}" presName="level2Shape" presStyleLbl="node3" presStyleIdx="3" presStyleCnt="4" custScaleX="113727" custLinFactNeighborX="11213" custLinFactNeighborY="2372"/>
      <dgm:spPr/>
    </dgm:pt>
    <dgm:pt modelId="{44E7A96B-F3A6-EB40-9D2E-A64A7FCBBCD7}" type="pres">
      <dgm:prSet presAssocID="{D291F280-2512-1840-AFC8-C8B3D11A4245}" presName="hierChild3" presStyleCnt="0"/>
      <dgm:spPr/>
    </dgm:pt>
    <dgm:pt modelId="{5B5A871C-942A-8243-B035-16C564AD3819}" type="pres">
      <dgm:prSet presAssocID="{4B66CFFA-0C50-0E41-9B9F-822A4F0C3496}" presName="bgShapesFlow" presStyleCnt="0"/>
      <dgm:spPr/>
    </dgm:pt>
    <dgm:pt modelId="{64110C60-A73D-FE41-8F83-700029777470}" type="pres">
      <dgm:prSet presAssocID="{9606540A-5BBC-064E-923A-E58FD1AC912B}" presName="rectComp" presStyleCnt="0"/>
      <dgm:spPr/>
    </dgm:pt>
    <dgm:pt modelId="{74C00C43-600C-1940-823B-87B33E4B935F}" type="pres">
      <dgm:prSet presAssocID="{9606540A-5BBC-064E-923A-E58FD1AC912B}" presName="bgRect" presStyleLbl="bgShp" presStyleIdx="0" presStyleCnt="3" custScaleY="46844"/>
      <dgm:spPr/>
    </dgm:pt>
    <dgm:pt modelId="{B29F9316-2BF1-8346-B46B-C3A8AF3916D9}" type="pres">
      <dgm:prSet presAssocID="{9606540A-5BBC-064E-923A-E58FD1AC912B}" presName="bgRectTx" presStyleLbl="bgShp" presStyleIdx="0" presStyleCnt="3">
        <dgm:presLayoutVars>
          <dgm:bulletEnabled val="1"/>
        </dgm:presLayoutVars>
      </dgm:prSet>
      <dgm:spPr/>
    </dgm:pt>
    <dgm:pt modelId="{8725DE4D-457D-AA4C-90B7-3CEC8FAF97D6}" type="pres">
      <dgm:prSet presAssocID="{9606540A-5BBC-064E-923A-E58FD1AC912B}" presName="spComp" presStyleCnt="0"/>
      <dgm:spPr/>
    </dgm:pt>
    <dgm:pt modelId="{31436354-976F-7941-BB85-ED1C0100E8A8}" type="pres">
      <dgm:prSet presAssocID="{9606540A-5BBC-064E-923A-E58FD1AC912B}" presName="hSp" presStyleCnt="0"/>
      <dgm:spPr/>
    </dgm:pt>
    <dgm:pt modelId="{95B8AD1B-D912-EC42-AE01-BD98C82C206A}" type="pres">
      <dgm:prSet presAssocID="{F7D0B467-BC12-7648-A065-051DBD3E128E}" presName="rectComp" presStyleCnt="0"/>
      <dgm:spPr/>
    </dgm:pt>
    <dgm:pt modelId="{39C71F20-408B-514F-8153-E7D03C68CB3F}" type="pres">
      <dgm:prSet presAssocID="{F7D0B467-BC12-7648-A065-051DBD3E128E}" presName="bgRect" presStyleLbl="bgShp" presStyleIdx="1" presStyleCnt="3" custScaleY="82281"/>
      <dgm:spPr/>
    </dgm:pt>
    <dgm:pt modelId="{FE11D5ED-3CDF-FF43-B1C0-736D6F7C6EF6}" type="pres">
      <dgm:prSet presAssocID="{F7D0B467-BC12-7648-A065-051DBD3E128E}" presName="bgRectTx" presStyleLbl="bgShp" presStyleIdx="1" presStyleCnt="3">
        <dgm:presLayoutVars>
          <dgm:bulletEnabled val="1"/>
        </dgm:presLayoutVars>
      </dgm:prSet>
      <dgm:spPr/>
    </dgm:pt>
    <dgm:pt modelId="{8F41C3F6-70DA-2C4D-8952-6F1D851AD698}" type="pres">
      <dgm:prSet presAssocID="{F7D0B467-BC12-7648-A065-051DBD3E128E}" presName="spComp" presStyleCnt="0"/>
      <dgm:spPr/>
    </dgm:pt>
    <dgm:pt modelId="{04C9799E-F4D2-0A46-B23C-D69A14ED5E16}" type="pres">
      <dgm:prSet presAssocID="{F7D0B467-BC12-7648-A065-051DBD3E128E}" presName="hSp" presStyleCnt="0"/>
      <dgm:spPr/>
    </dgm:pt>
    <dgm:pt modelId="{1D3EBDB6-03B3-8240-9CB1-715D8319E882}" type="pres">
      <dgm:prSet presAssocID="{8EE1CA0A-DA6E-B442-9B28-29BB291285B1}" presName="rectComp" presStyleCnt="0"/>
      <dgm:spPr/>
    </dgm:pt>
    <dgm:pt modelId="{B1D41733-E3C1-3E48-92C3-A654FC39A83B}" type="pres">
      <dgm:prSet presAssocID="{8EE1CA0A-DA6E-B442-9B28-29BB291285B1}" presName="bgRect" presStyleLbl="bgShp" presStyleIdx="2" presStyleCnt="3" custScaleX="122295"/>
      <dgm:spPr/>
    </dgm:pt>
    <dgm:pt modelId="{3FD50F08-9F93-E04A-82EA-3D0670EF7FB0}" type="pres">
      <dgm:prSet presAssocID="{8EE1CA0A-DA6E-B442-9B28-29BB291285B1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26D9D10F-4898-1D4F-B5FB-6E9CBEB600A0}" type="presOf" srcId="{8EE1CA0A-DA6E-B442-9B28-29BB291285B1}" destId="{3FD50F08-9F93-E04A-82EA-3D0670EF7FB0}" srcOrd="1" destOrd="0" presId="urn:microsoft.com/office/officeart/2005/8/layout/hierarchy5"/>
    <dgm:cxn modelId="{A0891B10-F681-6D4A-B29D-B59855068FC1}" srcId="{34C2F38E-6AE3-B74D-8ECF-E47EEF68D85C}" destId="{9D138348-74CD-F842-97C7-015D0C213B37}" srcOrd="1" destOrd="0" parTransId="{F13DA279-1CE4-2C47-BB55-E7840B6BCCF6}" sibTransId="{04F68195-FDCE-0647-9CEE-4568386E5E07}"/>
    <dgm:cxn modelId="{27759C17-4CC8-CF44-A981-5AD7BFCEEE8D}" type="presOf" srcId="{F13DA279-1CE4-2C47-BB55-E7840B6BCCF6}" destId="{73408FB6-F3C6-DC45-B658-C7ADE16C9CC1}" srcOrd="1" destOrd="0" presId="urn:microsoft.com/office/officeart/2005/8/layout/hierarchy5"/>
    <dgm:cxn modelId="{42A78F1E-DEB4-264C-8EE6-EB4D3B61273B}" type="presOf" srcId="{43BBE8FA-2ACF-8044-A76B-5E2C7521BE47}" destId="{EE34FF76-595D-3042-9ADC-F77047709B38}" srcOrd="0" destOrd="0" presId="urn:microsoft.com/office/officeart/2005/8/layout/hierarchy5"/>
    <dgm:cxn modelId="{80234130-7193-F243-8D48-970301EA72EE}" type="presOf" srcId="{5ECCC8D4-214C-7643-ACB4-9928DE77D2A6}" destId="{2D03F14F-58A1-FF4C-B10B-27E46706B3A8}" srcOrd="1" destOrd="0" presId="urn:microsoft.com/office/officeart/2005/8/layout/hierarchy5"/>
    <dgm:cxn modelId="{60EEDD30-3F62-A644-BF52-17A538B955DE}" srcId="{43BBE8FA-2ACF-8044-A76B-5E2C7521BE47}" destId="{01F5E2C2-66C8-2542-870E-AD7478E7BFFA}" srcOrd="1" destOrd="0" parTransId="{F676FE06-3E22-A640-B63E-CC988B83AA6F}" sibTransId="{FE3C466D-86FF-3248-B91F-1D331DFEA2BE}"/>
    <dgm:cxn modelId="{DE9CDE3D-F83D-4C48-87FD-F3067AEC1F26}" type="presOf" srcId="{8EE1CA0A-DA6E-B442-9B28-29BB291285B1}" destId="{B1D41733-E3C1-3E48-92C3-A654FC39A83B}" srcOrd="0" destOrd="0" presId="urn:microsoft.com/office/officeart/2005/8/layout/hierarchy5"/>
    <dgm:cxn modelId="{DAA48F4E-4420-0C4D-9998-33179F0FA8EC}" type="presOf" srcId="{9D138348-74CD-F842-97C7-015D0C213B37}" destId="{126448EF-EF9E-4E4F-A886-F64E27747807}" srcOrd="0" destOrd="0" presId="urn:microsoft.com/office/officeart/2005/8/layout/hierarchy5"/>
    <dgm:cxn modelId="{FFB0BA5D-D25B-574B-B958-3116E6F9504E}" type="presOf" srcId="{34C2F38E-6AE3-B74D-8ECF-E47EEF68D85C}" destId="{C41A3806-D072-2F45-BB6C-40A5D51C088F}" srcOrd="0" destOrd="0" presId="urn:microsoft.com/office/officeart/2005/8/layout/hierarchy5"/>
    <dgm:cxn modelId="{E5A7B668-345D-854D-B05E-8ED6614E4D6D}" srcId="{4B66CFFA-0C50-0E41-9B9F-822A4F0C3496}" destId="{34C2F38E-6AE3-B74D-8ECF-E47EEF68D85C}" srcOrd="0" destOrd="0" parTransId="{1A9DFB31-F5BC-1949-8891-A88C4556E884}" sibTransId="{1840FE25-7C36-724A-8B81-4F6E51EFE9D2}"/>
    <dgm:cxn modelId="{4E7E7D70-0657-5342-BFA0-08861B74CA86}" srcId="{4B66CFFA-0C50-0E41-9B9F-822A4F0C3496}" destId="{F7D0B467-BC12-7648-A065-051DBD3E128E}" srcOrd="2" destOrd="0" parTransId="{BD62D1BC-7513-3645-AE5A-3D97433B18B1}" sibTransId="{71A1B3A3-38EB-9248-BF3A-541ECDF5D830}"/>
    <dgm:cxn modelId="{58115A75-1E63-CD47-80AE-F8B1309CBC9A}" type="presOf" srcId="{71CF75D9-394F-BC4F-9E1A-D586DCCD117D}" destId="{F150F0B0-F191-D044-8FF0-510B5D8D7D36}" srcOrd="0" destOrd="0" presId="urn:microsoft.com/office/officeart/2005/8/layout/hierarchy5"/>
    <dgm:cxn modelId="{D6D64679-C814-584F-A842-6E514BE3BFBD}" type="presOf" srcId="{F7D0B467-BC12-7648-A065-051DBD3E128E}" destId="{FE11D5ED-3CDF-FF43-B1C0-736D6F7C6EF6}" srcOrd="1" destOrd="0" presId="urn:microsoft.com/office/officeart/2005/8/layout/hierarchy5"/>
    <dgm:cxn modelId="{8E32CE86-B5F8-EE41-8F85-9CECAC168B7E}" type="presOf" srcId="{4B66CFFA-0C50-0E41-9B9F-822A4F0C3496}" destId="{30539667-F056-1E4A-954B-3F2E1852BBA3}" srcOrd="0" destOrd="0" presId="urn:microsoft.com/office/officeart/2005/8/layout/hierarchy5"/>
    <dgm:cxn modelId="{1353BB89-A6A9-7443-B64C-1B4C028DCB4D}" srcId="{43BBE8FA-2ACF-8044-A76B-5E2C7521BE47}" destId="{5E4DDDBE-31FE-6242-A05C-F17941593D3C}" srcOrd="0" destOrd="0" parTransId="{A051E8C4-B299-4D4B-8E1C-C3B6B758A5A4}" sibTransId="{DAF5ADC3-433A-4947-A595-FB44DB2A5DE2}"/>
    <dgm:cxn modelId="{0F1DEB8C-F024-4246-968C-77B2E3351AA8}" type="presOf" srcId="{01F5E2C2-66C8-2542-870E-AD7478E7BFFA}" destId="{39C5A798-913B-F54D-A1D6-015765200C41}" srcOrd="0" destOrd="0" presId="urn:microsoft.com/office/officeart/2005/8/layout/hierarchy5"/>
    <dgm:cxn modelId="{2859CD91-E777-AD43-AE7C-21FF486A3544}" type="presOf" srcId="{9606540A-5BBC-064E-923A-E58FD1AC912B}" destId="{74C00C43-600C-1940-823B-87B33E4B935F}" srcOrd="0" destOrd="0" presId="urn:microsoft.com/office/officeart/2005/8/layout/hierarchy5"/>
    <dgm:cxn modelId="{591FE89D-929C-A741-9116-B548D1B4D714}" type="presOf" srcId="{30B8F239-ACEC-7A4D-99D5-82BA0C136CF0}" destId="{4CDE5684-C2F4-DD41-830A-1E1B269A4481}" srcOrd="0" destOrd="0" presId="urn:microsoft.com/office/officeart/2005/8/layout/hierarchy5"/>
    <dgm:cxn modelId="{2B2876A1-48C1-1E49-8F1D-3ADF84D62F3F}" srcId="{34C2F38E-6AE3-B74D-8ECF-E47EEF68D85C}" destId="{43BBE8FA-2ACF-8044-A76B-5E2C7521BE47}" srcOrd="0" destOrd="0" parTransId="{5ECCC8D4-214C-7643-ACB4-9928DE77D2A6}" sibTransId="{5C291D7E-2D46-F144-BEC1-27FF011758C2}"/>
    <dgm:cxn modelId="{729694A9-0509-D849-9331-F92DEDCBBE84}" srcId="{9D138348-74CD-F842-97C7-015D0C213B37}" destId="{71CF75D9-394F-BC4F-9E1A-D586DCCD117D}" srcOrd="0" destOrd="0" parTransId="{CEA563AA-B9BE-164D-BBBE-0B4D28276C7D}" sibTransId="{E64FD3E6-C8D6-7444-A1BB-2CC6DE717E69}"/>
    <dgm:cxn modelId="{0083C9A9-114B-D549-ACB2-B859616E9D14}" type="presOf" srcId="{F676FE06-3E22-A640-B63E-CC988B83AA6F}" destId="{B7E8046E-B748-D244-8102-61F2F70C827F}" srcOrd="0" destOrd="0" presId="urn:microsoft.com/office/officeart/2005/8/layout/hierarchy5"/>
    <dgm:cxn modelId="{E2F730B6-9C3E-104F-B303-AB44B677BFC3}" srcId="{4B66CFFA-0C50-0E41-9B9F-822A4F0C3496}" destId="{9606540A-5BBC-064E-923A-E58FD1AC912B}" srcOrd="1" destOrd="0" parTransId="{F9F994DA-D4EE-954E-AF84-C009785DD3A2}" sibTransId="{9E2CFDD7-16F7-014A-A101-13F219502B69}"/>
    <dgm:cxn modelId="{4BC95FBF-8FBE-BE41-B669-C9565E5D0465}" srcId="{4B66CFFA-0C50-0E41-9B9F-822A4F0C3496}" destId="{8EE1CA0A-DA6E-B442-9B28-29BB291285B1}" srcOrd="3" destOrd="0" parTransId="{38DBB65D-1C83-6F45-94E7-836B06C269D5}" sibTransId="{032DA0FD-4BE8-CA4C-A5C1-88194C00DBE7}"/>
    <dgm:cxn modelId="{095ECDBF-B2C2-1747-84D8-803AE6711E6C}" type="presOf" srcId="{D291F280-2512-1840-AFC8-C8B3D11A4245}" destId="{BA0AF452-DC80-6C4F-81B9-2796333521F1}" srcOrd="0" destOrd="0" presId="urn:microsoft.com/office/officeart/2005/8/layout/hierarchy5"/>
    <dgm:cxn modelId="{8FD637C0-2856-9240-AE82-B8CE5A9172AB}" type="presOf" srcId="{30B8F239-ACEC-7A4D-99D5-82BA0C136CF0}" destId="{65A31FE1-FD9E-9A47-9FB5-674BB1476A4A}" srcOrd="1" destOrd="0" presId="urn:microsoft.com/office/officeart/2005/8/layout/hierarchy5"/>
    <dgm:cxn modelId="{55AEE9CA-7D1F-8342-952B-4D05D66E2D3F}" type="presOf" srcId="{F13DA279-1CE4-2C47-BB55-E7840B6BCCF6}" destId="{8BB460D7-DF2E-7B43-8220-90AB3D853458}" srcOrd="0" destOrd="0" presId="urn:microsoft.com/office/officeart/2005/8/layout/hierarchy5"/>
    <dgm:cxn modelId="{B08652CB-8578-3549-89DB-9ED8CE4F0B12}" srcId="{9D138348-74CD-F842-97C7-015D0C213B37}" destId="{D291F280-2512-1840-AFC8-C8B3D11A4245}" srcOrd="1" destOrd="0" parTransId="{30B8F239-ACEC-7A4D-99D5-82BA0C136CF0}" sibTransId="{E76FD7A6-FDF2-3040-AA8A-CA9AF413EE74}"/>
    <dgm:cxn modelId="{2E8C0FD0-B351-C440-8D04-A4E83A5C3BC3}" type="presOf" srcId="{9606540A-5BBC-064E-923A-E58FD1AC912B}" destId="{B29F9316-2BF1-8346-B46B-C3A8AF3916D9}" srcOrd="1" destOrd="0" presId="urn:microsoft.com/office/officeart/2005/8/layout/hierarchy5"/>
    <dgm:cxn modelId="{74AC1FD1-CEAD-E84F-A8B1-5BA6F515A966}" type="presOf" srcId="{A051E8C4-B299-4D4B-8E1C-C3B6B758A5A4}" destId="{A861CA0C-98C1-ED43-804B-9FA0D855BB4B}" srcOrd="1" destOrd="0" presId="urn:microsoft.com/office/officeart/2005/8/layout/hierarchy5"/>
    <dgm:cxn modelId="{EB03E6E8-7C5B-F046-9B01-A87331756A5E}" type="presOf" srcId="{5ECCC8D4-214C-7643-ACB4-9928DE77D2A6}" destId="{EE0A5EE4-3BF9-494F-8405-CC5CBA63FB2C}" srcOrd="0" destOrd="0" presId="urn:microsoft.com/office/officeart/2005/8/layout/hierarchy5"/>
    <dgm:cxn modelId="{31ABE6E8-A717-514D-88D6-FB390975921C}" type="presOf" srcId="{CEA563AA-B9BE-164D-BBBE-0B4D28276C7D}" destId="{AA454BB9-2FBD-B74D-A415-68476D714E03}" srcOrd="1" destOrd="0" presId="urn:microsoft.com/office/officeart/2005/8/layout/hierarchy5"/>
    <dgm:cxn modelId="{44BF8AEA-A015-A44A-B0C4-DE6C07C82B27}" type="presOf" srcId="{F676FE06-3E22-A640-B63E-CC988B83AA6F}" destId="{20FF9743-AF04-414C-ACFD-2D11C2F56291}" srcOrd="1" destOrd="0" presId="urn:microsoft.com/office/officeart/2005/8/layout/hierarchy5"/>
    <dgm:cxn modelId="{DBADB7F0-EF8C-FE45-945E-5D1ABCC4B862}" type="presOf" srcId="{F7D0B467-BC12-7648-A065-051DBD3E128E}" destId="{39C71F20-408B-514F-8153-E7D03C68CB3F}" srcOrd="0" destOrd="0" presId="urn:microsoft.com/office/officeart/2005/8/layout/hierarchy5"/>
    <dgm:cxn modelId="{CAD951F2-C56C-CF42-B565-B3DE4ACAEB23}" type="presOf" srcId="{5E4DDDBE-31FE-6242-A05C-F17941593D3C}" destId="{DBA891E1-9D36-0E49-8B65-644948AC8FC2}" srcOrd="0" destOrd="0" presId="urn:microsoft.com/office/officeart/2005/8/layout/hierarchy5"/>
    <dgm:cxn modelId="{97E5D8F8-FCB7-CA44-B83C-3B7FB2983E58}" type="presOf" srcId="{A051E8C4-B299-4D4B-8E1C-C3B6B758A5A4}" destId="{16309DF3-696A-464C-ADE3-910418A9580E}" srcOrd="0" destOrd="0" presId="urn:microsoft.com/office/officeart/2005/8/layout/hierarchy5"/>
    <dgm:cxn modelId="{967A3FFF-5B89-8E4B-98A2-15DFB0223955}" type="presOf" srcId="{CEA563AA-B9BE-164D-BBBE-0B4D28276C7D}" destId="{3B5587BB-6AA2-1B42-8A25-79B7D634F496}" srcOrd="0" destOrd="0" presId="urn:microsoft.com/office/officeart/2005/8/layout/hierarchy5"/>
    <dgm:cxn modelId="{003EA963-C58D-5849-80B6-E40C80A1BDB0}" type="presParOf" srcId="{30539667-F056-1E4A-954B-3F2E1852BBA3}" destId="{304F57CE-5529-6149-AD4F-057B92EEDBB7}" srcOrd="0" destOrd="0" presId="urn:microsoft.com/office/officeart/2005/8/layout/hierarchy5"/>
    <dgm:cxn modelId="{B73A4698-EF95-944F-8507-56EB8AF91476}" type="presParOf" srcId="{304F57CE-5529-6149-AD4F-057B92EEDBB7}" destId="{14D25A4A-9AFF-5343-A0F0-AA79E5B61578}" srcOrd="0" destOrd="0" presId="urn:microsoft.com/office/officeart/2005/8/layout/hierarchy5"/>
    <dgm:cxn modelId="{13FA9C5F-BBE6-334D-91B9-E70D92AA5B56}" type="presParOf" srcId="{304F57CE-5529-6149-AD4F-057B92EEDBB7}" destId="{2191F208-5DF6-B347-B4EC-498DBF271826}" srcOrd="1" destOrd="0" presId="urn:microsoft.com/office/officeart/2005/8/layout/hierarchy5"/>
    <dgm:cxn modelId="{6A437C76-6A5A-C046-BAD8-CAAFB7A8631A}" type="presParOf" srcId="{2191F208-5DF6-B347-B4EC-498DBF271826}" destId="{3D68E441-8A40-594A-A45F-859162301402}" srcOrd="0" destOrd="0" presId="urn:microsoft.com/office/officeart/2005/8/layout/hierarchy5"/>
    <dgm:cxn modelId="{E34082C6-A344-0845-BF9E-8C78323F4B0D}" type="presParOf" srcId="{3D68E441-8A40-594A-A45F-859162301402}" destId="{C41A3806-D072-2F45-BB6C-40A5D51C088F}" srcOrd="0" destOrd="0" presId="urn:microsoft.com/office/officeart/2005/8/layout/hierarchy5"/>
    <dgm:cxn modelId="{07F2B1D7-09A8-EA4B-81E9-46CA29658C68}" type="presParOf" srcId="{3D68E441-8A40-594A-A45F-859162301402}" destId="{589406E2-459C-A94E-912F-E1ACE71C9F10}" srcOrd="1" destOrd="0" presId="urn:microsoft.com/office/officeart/2005/8/layout/hierarchy5"/>
    <dgm:cxn modelId="{BD773773-4594-6F43-AC96-4A4A0A0AC19C}" type="presParOf" srcId="{589406E2-459C-A94E-912F-E1ACE71C9F10}" destId="{EE0A5EE4-3BF9-494F-8405-CC5CBA63FB2C}" srcOrd="0" destOrd="0" presId="urn:microsoft.com/office/officeart/2005/8/layout/hierarchy5"/>
    <dgm:cxn modelId="{59E6FC4E-DDBA-4C49-827D-7687E65AC9E5}" type="presParOf" srcId="{EE0A5EE4-3BF9-494F-8405-CC5CBA63FB2C}" destId="{2D03F14F-58A1-FF4C-B10B-27E46706B3A8}" srcOrd="0" destOrd="0" presId="urn:microsoft.com/office/officeart/2005/8/layout/hierarchy5"/>
    <dgm:cxn modelId="{0D772C33-7FC6-A44E-83E8-DB741D4F1880}" type="presParOf" srcId="{589406E2-459C-A94E-912F-E1ACE71C9F10}" destId="{FC569ADB-1842-B143-A1FF-52420ECC5A28}" srcOrd="1" destOrd="0" presId="urn:microsoft.com/office/officeart/2005/8/layout/hierarchy5"/>
    <dgm:cxn modelId="{C0AF6300-6077-9546-A571-EEAE377C547C}" type="presParOf" srcId="{FC569ADB-1842-B143-A1FF-52420ECC5A28}" destId="{EE34FF76-595D-3042-9ADC-F77047709B38}" srcOrd="0" destOrd="0" presId="urn:microsoft.com/office/officeart/2005/8/layout/hierarchy5"/>
    <dgm:cxn modelId="{B87F1EA5-20BC-BC41-B9EC-7306A04A0D6A}" type="presParOf" srcId="{FC569ADB-1842-B143-A1FF-52420ECC5A28}" destId="{BF5DE336-06BB-B948-A4EE-E6393AB3A82F}" srcOrd="1" destOrd="0" presId="urn:microsoft.com/office/officeart/2005/8/layout/hierarchy5"/>
    <dgm:cxn modelId="{90E59B20-0CA1-7043-8CC0-520544B971BF}" type="presParOf" srcId="{BF5DE336-06BB-B948-A4EE-E6393AB3A82F}" destId="{16309DF3-696A-464C-ADE3-910418A9580E}" srcOrd="0" destOrd="0" presId="urn:microsoft.com/office/officeart/2005/8/layout/hierarchy5"/>
    <dgm:cxn modelId="{64D748FB-57B8-7B49-95B4-B756A57108AD}" type="presParOf" srcId="{16309DF3-696A-464C-ADE3-910418A9580E}" destId="{A861CA0C-98C1-ED43-804B-9FA0D855BB4B}" srcOrd="0" destOrd="0" presId="urn:microsoft.com/office/officeart/2005/8/layout/hierarchy5"/>
    <dgm:cxn modelId="{E5F935D5-CCC9-F946-AF99-B7ADDBCB2412}" type="presParOf" srcId="{BF5DE336-06BB-B948-A4EE-E6393AB3A82F}" destId="{16720449-F304-F640-8102-0DB9B358822E}" srcOrd="1" destOrd="0" presId="urn:microsoft.com/office/officeart/2005/8/layout/hierarchy5"/>
    <dgm:cxn modelId="{183B685A-198C-0B44-943E-20D2C6B0F78C}" type="presParOf" srcId="{16720449-F304-F640-8102-0DB9B358822E}" destId="{DBA891E1-9D36-0E49-8B65-644948AC8FC2}" srcOrd="0" destOrd="0" presId="urn:microsoft.com/office/officeart/2005/8/layout/hierarchy5"/>
    <dgm:cxn modelId="{7779F791-E073-AA4E-9B44-EAF761369EF5}" type="presParOf" srcId="{16720449-F304-F640-8102-0DB9B358822E}" destId="{29527E5C-6F71-694B-B2FD-4952E4B1811F}" srcOrd="1" destOrd="0" presId="urn:microsoft.com/office/officeart/2005/8/layout/hierarchy5"/>
    <dgm:cxn modelId="{76C81FD7-353F-2142-BF45-4765DA5A9416}" type="presParOf" srcId="{BF5DE336-06BB-B948-A4EE-E6393AB3A82F}" destId="{B7E8046E-B748-D244-8102-61F2F70C827F}" srcOrd="2" destOrd="0" presId="urn:microsoft.com/office/officeart/2005/8/layout/hierarchy5"/>
    <dgm:cxn modelId="{8085FBE6-32D0-B448-9EEE-80D089CC659E}" type="presParOf" srcId="{B7E8046E-B748-D244-8102-61F2F70C827F}" destId="{20FF9743-AF04-414C-ACFD-2D11C2F56291}" srcOrd="0" destOrd="0" presId="urn:microsoft.com/office/officeart/2005/8/layout/hierarchy5"/>
    <dgm:cxn modelId="{EEBEC8E1-9829-F140-9F45-90B68F639C3B}" type="presParOf" srcId="{BF5DE336-06BB-B948-A4EE-E6393AB3A82F}" destId="{FDE1F79C-303E-0449-8923-60CCBD32C378}" srcOrd="3" destOrd="0" presId="urn:microsoft.com/office/officeart/2005/8/layout/hierarchy5"/>
    <dgm:cxn modelId="{E113CA5D-9CFA-A347-A1FA-DD32C4477120}" type="presParOf" srcId="{FDE1F79C-303E-0449-8923-60CCBD32C378}" destId="{39C5A798-913B-F54D-A1D6-015765200C41}" srcOrd="0" destOrd="0" presId="urn:microsoft.com/office/officeart/2005/8/layout/hierarchy5"/>
    <dgm:cxn modelId="{761B097E-B162-ED4F-91B5-3AF54D49D2D8}" type="presParOf" srcId="{FDE1F79C-303E-0449-8923-60CCBD32C378}" destId="{3B1C5820-2108-224E-A938-32498527C963}" srcOrd="1" destOrd="0" presId="urn:microsoft.com/office/officeart/2005/8/layout/hierarchy5"/>
    <dgm:cxn modelId="{7588908B-539D-9248-B2C7-6DE21E28AF18}" type="presParOf" srcId="{589406E2-459C-A94E-912F-E1ACE71C9F10}" destId="{8BB460D7-DF2E-7B43-8220-90AB3D853458}" srcOrd="2" destOrd="0" presId="urn:microsoft.com/office/officeart/2005/8/layout/hierarchy5"/>
    <dgm:cxn modelId="{008E077D-932C-5C46-834F-5707E3A3BECF}" type="presParOf" srcId="{8BB460D7-DF2E-7B43-8220-90AB3D853458}" destId="{73408FB6-F3C6-DC45-B658-C7ADE16C9CC1}" srcOrd="0" destOrd="0" presId="urn:microsoft.com/office/officeart/2005/8/layout/hierarchy5"/>
    <dgm:cxn modelId="{398FFDB4-563E-7C4C-9CE6-716D5CD660EB}" type="presParOf" srcId="{589406E2-459C-A94E-912F-E1ACE71C9F10}" destId="{FE425155-6CB5-7246-9CF4-FBEE660DEBE6}" srcOrd="3" destOrd="0" presId="urn:microsoft.com/office/officeart/2005/8/layout/hierarchy5"/>
    <dgm:cxn modelId="{B772753A-C926-4D42-95AE-C050738D7F2A}" type="presParOf" srcId="{FE425155-6CB5-7246-9CF4-FBEE660DEBE6}" destId="{126448EF-EF9E-4E4F-A886-F64E27747807}" srcOrd="0" destOrd="0" presId="urn:microsoft.com/office/officeart/2005/8/layout/hierarchy5"/>
    <dgm:cxn modelId="{C154F750-CAAB-DE4B-B1C0-753C668E86E9}" type="presParOf" srcId="{FE425155-6CB5-7246-9CF4-FBEE660DEBE6}" destId="{3B336772-CF0F-0845-9A87-2B8EA9693C2D}" srcOrd="1" destOrd="0" presId="urn:microsoft.com/office/officeart/2005/8/layout/hierarchy5"/>
    <dgm:cxn modelId="{FDF2672C-AC9E-8448-8F85-3D2F95049A25}" type="presParOf" srcId="{3B336772-CF0F-0845-9A87-2B8EA9693C2D}" destId="{3B5587BB-6AA2-1B42-8A25-79B7D634F496}" srcOrd="0" destOrd="0" presId="urn:microsoft.com/office/officeart/2005/8/layout/hierarchy5"/>
    <dgm:cxn modelId="{1F745B47-533E-EE45-904F-87DE2659E4AF}" type="presParOf" srcId="{3B5587BB-6AA2-1B42-8A25-79B7D634F496}" destId="{AA454BB9-2FBD-B74D-A415-68476D714E03}" srcOrd="0" destOrd="0" presId="urn:microsoft.com/office/officeart/2005/8/layout/hierarchy5"/>
    <dgm:cxn modelId="{34C17D31-787D-4641-89DE-F98216C75888}" type="presParOf" srcId="{3B336772-CF0F-0845-9A87-2B8EA9693C2D}" destId="{4488F604-8E51-564E-8267-835BA90E3555}" srcOrd="1" destOrd="0" presId="urn:microsoft.com/office/officeart/2005/8/layout/hierarchy5"/>
    <dgm:cxn modelId="{E52DC626-AED5-4E49-B1BB-B9938BF02E4C}" type="presParOf" srcId="{4488F604-8E51-564E-8267-835BA90E3555}" destId="{F150F0B0-F191-D044-8FF0-510B5D8D7D36}" srcOrd="0" destOrd="0" presId="urn:microsoft.com/office/officeart/2005/8/layout/hierarchy5"/>
    <dgm:cxn modelId="{83B07EEE-96E9-5444-892F-7AF417907646}" type="presParOf" srcId="{4488F604-8E51-564E-8267-835BA90E3555}" destId="{785946FE-7454-CC4F-A5E3-92B70C304764}" srcOrd="1" destOrd="0" presId="urn:microsoft.com/office/officeart/2005/8/layout/hierarchy5"/>
    <dgm:cxn modelId="{F2A7D48B-63B4-2F4D-8785-8618518B32E1}" type="presParOf" srcId="{3B336772-CF0F-0845-9A87-2B8EA9693C2D}" destId="{4CDE5684-C2F4-DD41-830A-1E1B269A4481}" srcOrd="2" destOrd="0" presId="urn:microsoft.com/office/officeart/2005/8/layout/hierarchy5"/>
    <dgm:cxn modelId="{203CF25D-C083-6244-AB16-132EBB20E0D3}" type="presParOf" srcId="{4CDE5684-C2F4-DD41-830A-1E1B269A4481}" destId="{65A31FE1-FD9E-9A47-9FB5-674BB1476A4A}" srcOrd="0" destOrd="0" presId="urn:microsoft.com/office/officeart/2005/8/layout/hierarchy5"/>
    <dgm:cxn modelId="{5DC38835-1F95-624E-8754-F52FAA49ADF7}" type="presParOf" srcId="{3B336772-CF0F-0845-9A87-2B8EA9693C2D}" destId="{43D0C000-A2AF-BE4A-9092-5F72D3CF2D65}" srcOrd="3" destOrd="0" presId="urn:microsoft.com/office/officeart/2005/8/layout/hierarchy5"/>
    <dgm:cxn modelId="{B3A54FC2-F47A-2344-BBA8-D2C7C7F386EC}" type="presParOf" srcId="{43D0C000-A2AF-BE4A-9092-5F72D3CF2D65}" destId="{BA0AF452-DC80-6C4F-81B9-2796333521F1}" srcOrd="0" destOrd="0" presId="urn:microsoft.com/office/officeart/2005/8/layout/hierarchy5"/>
    <dgm:cxn modelId="{6CBE8AD4-D9A2-5542-B295-A29F5C371037}" type="presParOf" srcId="{43D0C000-A2AF-BE4A-9092-5F72D3CF2D65}" destId="{44E7A96B-F3A6-EB40-9D2E-A64A7FCBBCD7}" srcOrd="1" destOrd="0" presId="urn:microsoft.com/office/officeart/2005/8/layout/hierarchy5"/>
    <dgm:cxn modelId="{B58175FD-A595-104F-B227-23FBBE08EBC8}" type="presParOf" srcId="{30539667-F056-1E4A-954B-3F2E1852BBA3}" destId="{5B5A871C-942A-8243-B035-16C564AD3819}" srcOrd="1" destOrd="0" presId="urn:microsoft.com/office/officeart/2005/8/layout/hierarchy5"/>
    <dgm:cxn modelId="{C56AB3D0-2CFE-A240-A401-FBD5AB1FE31F}" type="presParOf" srcId="{5B5A871C-942A-8243-B035-16C564AD3819}" destId="{64110C60-A73D-FE41-8F83-700029777470}" srcOrd="0" destOrd="0" presId="urn:microsoft.com/office/officeart/2005/8/layout/hierarchy5"/>
    <dgm:cxn modelId="{7085DB39-CBD1-224B-90EA-9A2D5FA0E23D}" type="presParOf" srcId="{64110C60-A73D-FE41-8F83-700029777470}" destId="{74C00C43-600C-1940-823B-87B33E4B935F}" srcOrd="0" destOrd="0" presId="urn:microsoft.com/office/officeart/2005/8/layout/hierarchy5"/>
    <dgm:cxn modelId="{13B1BA6B-D00A-8A4E-87EF-0D7DC3EFDEF1}" type="presParOf" srcId="{64110C60-A73D-FE41-8F83-700029777470}" destId="{B29F9316-2BF1-8346-B46B-C3A8AF3916D9}" srcOrd="1" destOrd="0" presId="urn:microsoft.com/office/officeart/2005/8/layout/hierarchy5"/>
    <dgm:cxn modelId="{0530DBE4-3B11-AE43-A12A-AE74D32B7889}" type="presParOf" srcId="{5B5A871C-942A-8243-B035-16C564AD3819}" destId="{8725DE4D-457D-AA4C-90B7-3CEC8FAF97D6}" srcOrd="1" destOrd="0" presId="urn:microsoft.com/office/officeart/2005/8/layout/hierarchy5"/>
    <dgm:cxn modelId="{2ED2C540-2AFE-7748-844D-CDB7E4D090C9}" type="presParOf" srcId="{8725DE4D-457D-AA4C-90B7-3CEC8FAF97D6}" destId="{31436354-976F-7941-BB85-ED1C0100E8A8}" srcOrd="0" destOrd="0" presId="urn:microsoft.com/office/officeart/2005/8/layout/hierarchy5"/>
    <dgm:cxn modelId="{DF85CF89-BA52-1249-BA42-2CC80A0DDA16}" type="presParOf" srcId="{5B5A871C-942A-8243-B035-16C564AD3819}" destId="{95B8AD1B-D912-EC42-AE01-BD98C82C206A}" srcOrd="2" destOrd="0" presId="urn:microsoft.com/office/officeart/2005/8/layout/hierarchy5"/>
    <dgm:cxn modelId="{5AFD18D7-FBBD-7F4C-BE23-DCA0108CA392}" type="presParOf" srcId="{95B8AD1B-D912-EC42-AE01-BD98C82C206A}" destId="{39C71F20-408B-514F-8153-E7D03C68CB3F}" srcOrd="0" destOrd="0" presId="urn:microsoft.com/office/officeart/2005/8/layout/hierarchy5"/>
    <dgm:cxn modelId="{1B571683-F793-CA44-86E9-DBED7A39A851}" type="presParOf" srcId="{95B8AD1B-D912-EC42-AE01-BD98C82C206A}" destId="{FE11D5ED-3CDF-FF43-B1C0-736D6F7C6EF6}" srcOrd="1" destOrd="0" presId="urn:microsoft.com/office/officeart/2005/8/layout/hierarchy5"/>
    <dgm:cxn modelId="{AC2CAE85-7D05-6A46-8741-AA7EBFE8F46C}" type="presParOf" srcId="{5B5A871C-942A-8243-B035-16C564AD3819}" destId="{8F41C3F6-70DA-2C4D-8952-6F1D851AD698}" srcOrd="3" destOrd="0" presId="urn:microsoft.com/office/officeart/2005/8/layout/hierarchy5"/>
    <dgm:cxn modelId="{92795981-E590-FC42-9030-96F220AA8CAA}" type="presParOf" srcId="{8F41C3F6-70DA-2C4D-8952-6F1D851AD698}" destId="{04C9799E-F4D2-0A46-B23C-D69A14ED5E16}" srcOrd="0" destOrd="0" presId="urn:microsoft.com/office/officeart/2005/8/layout/hierarchy5"/>
    <dgm:cxn modelId="{BE1B4362-FF0E-B945-B9FF-DFC9CBFE5FF2}" type="presParOf" srcId="{5B5A871C-942A-8243-B035-16C564AD3819}" destId="{1D3EBDB6-03B3-8240-9CB1-715D8319E882}" srcOrd="4" destOrd="0" presId="urn:microsoft.com/office/officeart/2005/8/layout/hierarchy5"/>
    <dgm:cxn modelId="{7D90533A-3310-A046-8E51-4A7B42FEFA37}" type="presParOf" srcId="{1D3EBDB6-03B3-8240-9CB1-715D8319E882}" destId="{B1D41733-E3C1-3E48-92C3-A654FC39A83B}" srcOrd="0" destOrd="0" presId="urn:microsoft.com/office/officeart/2005/8/layout/hierarchy5"/>
    <dgm:cxn modelId="{DD643C3C-0C44-2441-819F-328688D45CDE}" type="presParOf" srcId="{1D3EBDB6-03B3-8240-9CB1-715D8319E882}" destId="{3FD50F08-9F93-E04A-82EA-3D0670EF7FB0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D41733-E3C1-3E48-92C3-A654FC39A83B}">
      <dsp:nvSpPr>
        <dsp:cNvPr id="0" name=""/>
        <dsp:cNvSpPr/>
      </dsp:nvSpPr>
      <dsp:spPr>
        <a:xfrm>
          <a:off x="3696682" y="0"/>
          <a:ext cx="1767674" cy="40640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Second partial derivatives</a:t>
          </a:r>
          <a:endParaRPr lang="ru-RU" sz="1900" kern="1200" dirty="0"/>
        </a:p>
      </dsp:txBody>
      <dsp:txXfrm>
        <a:off x="3696682" y="0"/>
        <a:ext cx="1767674" cy="1219200"/>
      </dsp:txXfrm>
    </dsp:sp>
    <dsp:sp modelId="{39C71F20-408B-514F-8153-E7D03C68CB3F}">
      <dsp:nvSpPr>
        <dsp:cNvPr id="0" name=""/>
        <dsp:cNvSpPr/>
      </dsp:nvSpPr>
      <dsp:spPr>
        <a:xfrm>
          <a:off x="2010360" y="360050"/>
          <a:ext cx="1445418" cy="334389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Partial Derivatives</a:t>
          </a:r>
          <a:endParaRPr lang="ru-RU" sz="1900" kern="1200" dirty="0"/>
        </a:p>
      </dsp:txBody>
      <dsp:txXfrm>
        <a:off x="2010360" y="360050"/>
        <a:ext cx="1445418" cy="1003169"/>
      </dsp:txXfrm>
    </dsp:sp>
    <dsp:sp modelId="{74C00C43-600C-1940-823B-87B33E4B935F}">
      <dsp:nvSpPr>
        <dsp:cNvPr id="0" name=""/>
        <dsp:cNvSpPr/>
      </dsp:nvSpPr>
      <dsp:spPr>
        <a:xfrm>
          <a:off x="324038" y="1080129"/>
          <a:ext cx="1445418" cy="190374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Function</a:t>
          </a:r>
          <a:endParaRPr lang="ru-RU" sz="1900" kern="1200" dirty="0"/>
        </a:p>
      </dsp:txBody>
      <dsp:txXfrm>
        <a:off x="324038" y="1080129"/>
        <a:ext cx="1445418" cy="571122"/>
      </dsp:txXfrm>
    </dsp:sp>
    <dsp:sp modelId="{C41A3806-D072-2F45-BB6C-40A5D51C088F}">
      <dsp:nvSpPr>
        <dsp:cNvPr id="0" name=""/>
        <dsp:cNvSpPr/>
      </dsp:nvSpPr>
      <dsp:spPr>
        <a:xfrm>
          <a:off x="444490" y="2259191"/>
          <a:ext cx="1204515" cy="6022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2500" b="0" i="1" kern="1200" smtClean="0">
                    <a:latin typeface="Cambria Math" panose="02040503050406030204" pitchFamily="18" charset="0"/>
                  </a:rPr>
                  <m:t>𝑓</m:t>
                </m:r>
                <m:r>
                  <a:rPr lang="en-US" sz="2500" b="0" i="1" kern="1200" smtClean="0">
                    <a:latin typeface="Cambria Math" panose="02040503050406030204" pitchFamily="18" charset="0"/>
                  </a:rPr>
                  <m:t>(</m:t>
                </m:r>
                <m:r>
                  <a:rPr lang="en-US" sz="2500" b="0" i="1" kern="1200" smtClean="0">
                    <a:latin typeface="Cambria Math" panose="02040503050406030204" pitchFamily="18" charset="0"/>
                  </a:rPr>
                  <m:t>𝑥</m:t>
                </m:r>
                <m:r>
                  <a:rPr lang="en-US" sz="2500" b="0" i="1" kern="1200" smtClean="0">
                    <a:latin typeface="Cambria Math" panose="02040503050406030204" pitchFamily="18" charset="0"/>
                  </a:rPr>
                  <m:t>,</m:t>
                </m:r>
                <m:r>
                  <a:rPr lang="en-US" sz="2500" b="0" i="1" kern="1200" smtClean="0">
                    <a:latin typeface="Cambria Math" panose="02040503050406030204" pitchFamily="18" charset="0"/>
                  </a:rPr>
                  <m:t>𝑦</m:t>
                </m:r>
                <m:r>
                  <a:rPr lang="en-US" sz="25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ru-RU" sz="2500" kern="1200" dirty="0"/>
        </a:p>
      </dsp:txBody>
      <dsp:txXfrm>
        <a:off x="462130" y="2276831"/>
        <a:ext cx="1169235" cy="566977"/>
      </dsp:txXfrm>
    </dsp:sp>
    <dsp:sp modelId="{EE0A5EE4-3BF9-494F-8405-CC5CBA63FB2C}">
      <dsp:nvSpPr>
        <dsp:cNvPr id="0" name=""/>
        <dsp:cNvSpPr/>
      </dsp:nvSpPr>
      <dsp:spPr>
        <a:xfrm rot="18289469">
          <a:off x="1468059" y="2200684"/>
          <a:ext cx="843698" cy="26674"/>
        </a:xfrm>
        <a:custGeom>
          <a:avLst/>
          <a:gdLst/>
          <a:ahLst/>
          <a:cxnLst/>
          <a:rect l="0" t="0" r="0" b="0"/>
          <a:pathLst>
            <a:path>
              <a:moveTo>
                <a:pt x="0" y="13337"/>
              </a:moveTo>
              <a:lnTo>
                <a:pt x="843698" y="1333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868816" y="2192929"/>
        <a:ext cx="42184" cy="42184"/>
      </dsp:txXfrm>
    </dsp:sp>
    <dsp:sp modelId="{EE34FF76-595D-3042-9ADC-F77047709B38}">
      <dsp:nvSpPr>
        <dsp:cNvPr id="0" name=""/>
        <dsp:cNvSpPr/>
      </dsp:nvSpPr>
      <dsp:spPr>
        <a:xfrm>
          <a:off x="2130812" y="1566594"/>
          <a:ext cx="1204515" cy="6022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25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𝑓</m:t>
                    </m:r>
                  </m:e>
                  <m:sub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𝑥</m:t>
                    </m:r>
                  </m:sub>
                  <m:sup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′</m:t>
                    </m:r>
                  </m:sup>
                </m:sSubSup>
                <m:d>
                  <m:dPr>
                    <m:ctrlPr>
                      <a:rPr lang="en-US" sz="2500" b="0" i="1" kern="120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</m:oMath>
            </m:oMathPara>
          </a14:m>
          <a:endParaRPr lang="ru-RU" sz="2500" kern="1200" dirty="0"/>
        </a:p>
      </dsp:txBody>
      <dsp:txXfrm>
        <a:off x="2148452" y="1584234"/>
        <a:ext cx="1169235" cy="566977"/>
      </dsp:txXfrm>
    </dsp:sp>
    <dsp:sp modelId="{16309DF3-696A-464C-ADE3-910418A9580E}">
      <dsp:nvSpPr>
        <dsp:cNvPr id="0" name=""/>
        <dsp:cNvSpPr/>
      </dsp:nvSpPr>
      <dsp:spPr>
        <a:xfrm rot="19907696">
          <a:off x="3293770" y="1688969"/>
          <a:ext cx="699983" cy="26674"/>
        </a:xfrm>
        <a:custGeom>
          <a:avLst/>
          <a:gdLst/>
          <a:ahLst/>
          <a:cxnLst/>
          <a:rect l="0" t="0" r="0" b="0"/>
          <a:pathLst>
            <a:path>
              <a:moveTo>
                <a:pt x="0" y="13337"/>
              </a:moveTo>
              <a:lnTo>
                <a:pt x="699983" y="133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3626262" y="1684807"/>
        <a:ext cx="34999" cy="34999"/>
      </dsp:txXfrm>
    </dsp:sp>
    <dsp:sp modelId="{DBA891E1-9D36-0E49-8B65-644948AC8FC2}">
      <dsp:nvSpPr>
        <dsp:cNvPr id="0" name=""/>
        <dsp:cNvSpPr/>
      </dsp:nvSpPr>
      <dsp:spPr>
        <a:xfrm>
          <a:off x="3952196" y="1235762"/>
          <a:ext cx="1369859" cy="6022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25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𝑓</m:t>
                    </m:r>
                  </m:e>
                  <m:sub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𝑥𝑥</m:t>
                    </m:r>
                  </m:sub>
                  <m:sup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′′</m:t>
                    </m:r>
                  </m:sup>
                </m:sSubSup>
                <m:d>
                  <m:dPr>
                    <m:ctrlPr>
                      <a:rPr lang="en-US" sz="2500" b="0" i="1" kern="120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</m:oMath>
            </m:oMathPara>
          </a14:m>
          <a:endParaRPr lang="ru-RU" sz="2500" kern="1200" dirty="0"/>
        </a:p>
      </dsp:txBody>
      <dsp:txXfrm>
        <a:off x="3969836" y="1253402"/>
        <a:ext cx="1334579" cy="566977"/>
      </dsp:txXfrm>
    </dsp:sp>
    <dsp:sp modelId="{B7E8046E-B748-D244-8102-61F2F70C827F}">
      <dsp:nvSpPr>
        <dsp:cNvPr id="0" name=""/>
        <dsp:cNvSpPr/>
      </dsp:nvSpPr>
      <dsp:spPr>
        <a:xfrm rot="1888396">
          <a:off x="3282125" y="2043196"/>
          <a:ext cx="723273" cy="26674"/>
        </a:xfrm>
        <a:custGeom>
          <a:avLst/>
          <a:gdLst/>
          <a:ahLst/>
          <a:cxnLst/>
          <a:rect l="0" t="0" r="0" b="0"/>
          <a:pathLst>
            <a:path>
              <a:moveTo>
                <a:pt x="0" y="13337"/>
              </a:moveTo>
              <a:lnTo>
                <a:pt x="723273" y="133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3625680" y="2038452"/>
        <a:ext cx="36163" cy="36163"/>
      </dsp:txXfrm>
    </dsp:sp>
    <dsp:sp modelId="{39C5A798-913B-F54D-A1D6-015765200C41}">
      <dsp:nvSpPr>
        <dsp:cNvPr id="0" name=""/>
        <dsp:cNvSpPr/>
      </dsp:nvSpPr>
      <dsp:spPr>
        <a:xfrm>
          <a:off x="3952196" y="1944216"/>
          <a:ext cx="1369859" cy="6022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25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𝑓</m:t>
                    </m:r>
                  </m:e>
                  <m:sub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𝑥𝑦</m:t>
                    </m:r>
                  </m:sub>
                  <m:sup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′′</m:t>
                    </m:r>
                  </m:sup>
                </m:sSubSup>
                <m:d>
                  <m:dPr>
                    <m:ctrlPr>
                      <a:rPr lang="en-US" sz="2500" b="0" i="1" kern="120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</m:oMath>
            </m:oMathPara>
          </a14:m>
          <a:endParaRPr lang="ru-RU" sz="2500" kern="1200" dirty="0"/>
        </a:p>
      </dsp:txBody>
      <dsp:txXfrm>
        <a:off x="3969836" y="1961856"/>
        <a:ext cx="1334579" cy="566977"/>
      </dsp:txXfrm>
    </dsp:sp>
    <dsp:sp modelId="{8BB460D7-DF2E-7B43-8220-90AB3D853458}">
      <dsp:nvSpPr>
        <dsp:cNvPr id="0" name=""/>
        <dsp:cNvSpPr/>
      </dsp:nvSpPr>
      <dsp:spPr>
        <a:xfrm rot="3310531">
          <a:off x="1468059" y="2893280"/>
          <a:ext cx="843698" cy="26674"/>
        </a:xfrm>
        <a:custGeom>
          <a:avLst/>
          <a:gdLst/>
          <a:ahLst/>
          <a:cxnLst/>
          <a:rect l="0" t="0" r="0" b="0"/>
          <a:pathLst>
            <a:path>
              <a:moveTo>
                <a:pt x="0" y="13337"/>
              </a:moveTo>
              <a:lnTo>
                <a:pt x="843698" y="1333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868816" y="2885525"/>
        <a:ext cx="42184" cy="42184"/>
      </dsp:txXfrm>
    </dsp:sp>
    <dsp:sp modelId="{126448EF-EF9E-4E4F-A886-F64E27747807}">
      <dsp:nvSpPr>
        <dsp:cNvPr id="0" name=""/>
        <dsp:cNvSpPr/>
      </dsp:nvSpPr>
      <dsp:spPr>
        <a:xfrm>
          <a:off x="2130812" y="2951787"/>
          <a:ext cx="1204515" cy="6022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25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𝑓</m:t>
                    </m:r>
                  </m:e>
                  <m:sub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𝑦</m:t>
                    </m:r>
                  </m:sub>
                  <m:sup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′</m:t>
                    </m:r>
                  </m:sup>
                </m:sSubSup>
                <m:d>
                  <m:dPr>
                    <m:ctrlPr>
                      <a:rPr lang="en-US" sz="2500" b="0" i="1" kern="120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</m:oMath>
            </m:oMathPara>
          </a14:m>
          <a:endParaRPr lang="ru-RU" sz="2500" kern="1200" dirty="0"/>
        </a:p>
      </dsp:txBody>
      <dsp:txXfrm>
        <a:off x="2148452" y="2969427"/>
        <a:ext cx="1169235" cy="566977"/>
      </dsp:txXfrm>
    </dsp:sp>
    <dsp:sp modelId="{3B5587BB-6AA2-1B42-8A25-79B7D634F496}">
      <dsp:nvSpPr>
        <dsp:cNvPr id="0" name=""/>
        <dsp:cNvSpPr/>
      </dsp:nvSpPr>
      <dsp:spPr>
        <a:xfrm rot="19786029">
          <a:off x="3286772" y="3059829"/>
          <a:ext cx="713979" cy="26674"/>
        </a:xfrm>
        <a:custGeom>
          <a:avLst/>
          <a:gdLst/>
          <a:ahLst/>
          <a:cxnLst/>
          <a:rect l="0" t="0" r="0" b="0"/>
          <a:pathLst>
            <a:path>
              <a:moveTo>
                <a:pt x="0" y="13337"/>
              </a:moveTo>
              <a:lnTo>
                <a:pt x="713979" y="133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3625912" y="3055317"/>
        <a:ext cx="35698" cy="35698"/>
      </dsp:txXfrm>
    </dsp:sp>
    <dsp:sp modelId="{F150F0B0-F191-D044-8FF0-510B5D8D7D36}">
      <dsp:nvSpPr>
        <dsp:cNvPr id="0" name=""/>
        <dsp:cNvSpPr/>
      </dsp:nvSpPr>
      <dsp:spPr>
        <a:xfrm>
          <a:off x="3952196" y="2592287"/>
          <a:ext cx="1369859" cy="6022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25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𝑓</m:t>
                    </m:r>
                  </m:e>
                  <m:sub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𝑦𝑥</m:t>
                    </m:r>
                  </m:sub>
                  <m:sup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′′</m:t>
                    </m:r>
                  </m:sup>
                </m:sSubSup>
                <m:d>
                  <m:dPr>
                    <m:ctrlPr>
                      <a:rPr lang="en-US" sz="2500" b="0" i="1" kern="120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</m:oMath>
            </m:oMathPara>
          </a14:m>
          <a:endParaRPr lang="ru-RU" sz="2500" kern="1200" dirty="0"/>
        </a:p>
      </dsp:txBody>
      <dsp:txXfrm>
        <a:off x="3969836" y="2609927"/>
        <a:ext cx="1334579" cy="566977"/>
      </dsp:txXfrm>
    </dsp:sp>
    <dsp:sp modelId="{4CDE5684-C2F4-DD41-830A-1E1B269A4481}">
      <dsp:nvSpPr>
        <dsp:cNvPr id="0" name=""/>
        <dsp:cNvSpPr/>
      </dsp:nvSpPr>
      <dsp:spPr>
        <a:xfrm rot="1818477">
          <a:off x="3286499" y="3419870"/>
          <a:ext cx="714526" cy="26674"/>
        </a:xfrm>
        <a:custGeom>
          <a:avLst/>
          <a:gdLst/>
          <a:ahLst/>
          <a:cxnLst/>
          <a:rect l="0" t="0" r="0" b="0"/>
          <a:pathLst>
            <a:path>
              <a:moveTo>
                <a:pt x="0" y="13337"/>
              </a:moveTo>
              <a:lnTo>
                <a:pt x="714526" y="133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3625898" y="3415345"/>
        <a:ext cx="35726" cy="35726"/>
      </dsp:txXfrm>
    </dsp:sp>
    <dsp:sp modelId="{BA0AF452-DC80-6C4F-81B9-2796333521F1}">
      <dsp:nvSpPr>
        <dsp:cNvPr id="0" name=""/>
        <dsp:cNvSpPr/>
      </dsp:nvSpPr>
      <dsp:spPr>
        <a:xfrm>
          <a:off x="3952196" y="3312371"/>
          <a:ext cx="1369859" cy="6022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25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𝑓</m:t>
                    </m:r>
                  </m:e>
                  <m:sub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𝑦𝑦</m:t>
                    </m:r>
                  </m:sub>
                  <m:sup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′′</m:t>
                    </m:r>
                  </m:sup>
                </m:sSubSup>
                <m:d>
                  <m:dPr>
                    <m:ctrlPr>
                      <a:rPr lang="en-US" sz="2500" b="0" i="1" kern="120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</m:oMath>
            </m:oMathPara>
          </a14:m>
          <a:endParaRPr lang="ru-RU" sz="2500" kern="1200" dirty="0"/>
        </a:p>
      </dsp:txBody>
      <dsp:txXfrm>
        <a:off x="3969836" y="3330011"/>
        <a:ext cx="1334579" cy="5669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D41733-E3C1-3E48-92C3-A654FC39A83B}">
      <dsp:nvSpPr>
        <dsp:cNvPr id="0" name=""/>
        <dsp:cNvSpPr/>
      </dsp:nvSpPr>
      <dsp:spPr>
        <a:xfrm>
          <a:off x="3696682" y="0"/>
          <a:ext cx="1767674" cy="40640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Second partial derivatives</a:t>
          </a:r>
          <a:endParaRPr lang="ru-RU" sz="1900" kern="1200" dirty="0"/>
        </a:p>
      </dsp:txBody>
      <dsp:txXfrm>
        <a:off x="3696682" y="0"/>
        <a:ext cx="1767674" cy="1219200"/>
      </dsp:txXfrm>
    </dsp:sp>
    <dsp:sp modelId="{39C71F20-408B-514F-8153-E7D03C68CB3F}">
      <dsp:nvSpPr>
        <dsp:cNvPr id="0" name=""/>
        <dsp:cNvSpPr/>
      </dsp:nvSpPr>
      <dsp:spPr>
        <a:xfrm>
          <a:off x="2010360" y="360050"/>
          <a:ext cx="1445418" cy="334389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Partial Derivatives</a:t>
          </a:r>
          <a:endParaRPr lang="ru-RU" sz="1900" kern="1200" dirty="0"/>
        </a:p>
      </dsp:txBody>
      <dsp:txXfrm>
        <a:off x="2010360" y="360050"/>
        <a:ext cx="1445418" cy="1003169"/>
      </dsp:txXfrm>
    </dsp:sp>
    <dsp:sp modelId="{74C00C43-600C-1940-823B-87B33E4B935F}">
      <dsp:nvSpPr>
        <dsp:cNvPr id="0" name=""/>
        <dsp:cNvSpPr/>
      </dsp:nvSpPr>
      <dsp:spPr>
        <a:xfrm>
          <a:off x="324038" y="1080129"/>
          <a:ext cx="1445418" cy="190374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Function</a:t>
          </a:r>
          <a:endParaRPr lang="ru-RU" sz="1900" kern="1200" dirty="0"/>
        </a:p>
      </dsp:txBody>
      <dsp:txXfrm>
        <a:off x="324038" y="1080129"/>
        <a:ext cx="1445418" cy="571122"/>
      </dsp:txXfrm>
    </dsp:sp>
    <dsp:sp modelId="{C41A3806-D072-2F45-BB6C-40A5D51C088F}">
      <dsp:nvSpPr>
        <dsp:cNvPr id="0" name=""/>
        <dsp:cNvSpPr/>
      </dsp:nvSpPr>
      <dsp:spPr>
        <a:xfrm>
          <a:off x="444490" y="2259191"/>
          <a:ext cx="1204515" cy="6022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2500" b="0" i="1" kern="1200" smtClean="0">
                    <a:latin typeface="Cambria Math" panose="02040503050406030204" pitchFamily="18" charset="0"/>
                  </a:rPr>
                  <m:t>𝑓</m:t>
                </m:r>
                <m:r>
                  <a:rPr lang="en-US" sz="2500" b="0" i="1" kern="1200" smtClean="0">
                    <a:latin typeface="Cambria Math" panose="02040503050406030204" pitchFamily="18" charset="0"/>
                  </a:rPr>
                  <m:t>(</m:t>
                </m:r>
                <m:r>
                  <a:rPr lang="en-US" sz="2500" b="0" i="1" kern="1200" smtClean="0">
                    <a:latin typeface="Cambria Math" panose="02040503050406030204" pitchFamily="18" charset="0"/>
                  </a:rPr>
                  <m:t>𝑥</m:t>
                </m:r>
                <m:r>
                  <a:rPr lang="en-US" sz="2500" b="0" i="1" kern="1200" smtClean="0">
                    <a:latin typeface="Cambria Math" panose="02040503050406030204" pitchFamily="18" charset="0"/>
                  </a:rPr>
                  <m:t>,</m:t>
                </m:r>
                <m:r>
                  <a:rPr lang="en-US" sz="2500" b="0" i="1" kern="1200" smtClean="0">
                    <a:latin typeface="Cambria Math" panose="02040503050406030204" pitchFamily="18" charset="0"/>
                  </a:rPr>
                  <m:t>𝑦</m:t>
                </m:r>
                <m:r>
                  <a:rPr lang="en-US" sz="25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ru-RU" sz="2500" kern="1200" dirty="0"/>
        </a:p>
      </dsp:txBody>
      <dsp:txXfrm>
        <a:off x="462130" y="2276831"/>
        <a:ext cx="1169235" cy="566977"/>
      </dsp:txXfrm>
    </dsp:sp>
    <dsp:sp modelId="{EE0A5EE4-3BF9-494F-8405-CC5CBA63FB2C}">
      <dsp:nvSpPr>
        <dsp:cNvPr id="0" name=""/>
        <dsp:cNvSpPr/>
      </dsp:nvSpPr>
      <dsp:spPr>
        <a:xfrm rot="18289469">
          <a:off x="1468059" y="2200684"/>
          <a:ext cx="843698" cy="26674"/>
        </a:xfrm>
        <a:custGeom>
          <a:avLst/>
          <a:gdLst/>
          <a:ahLst/>
          <a:cxnLst/>
          <a:rect l="0" t="0" r="0" b="0"/>
          <a:pathLst>
            <a:path>
              <a:moveTo>
                <a:pt x="0" y="13337"/>
              </a:moveTo>
              <a:lnTo>
                <a:pt x="843698" y="1333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868816" y="2192929"/>
        <a:ext cx="42184" cy="42184"/>
      </dsp:txXfrm>
    </dsp:sp>
    <dsp:sp modelId="{EE34FF76-595D-3042-9ADC-F77047709B38}">
      <dsp:nvSpPr>
        <dsp:cNvPr id="0" name=""/>
        <dsp:cNvSpPr/>
      </dsp:nvSpPr>
      <dsp:spPr>
        <a:xfrm>
          <a:off x="2130812" y="1566594"/>
          <a:ext cx="1204515" cy="6022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25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𝑓</m:t>
                    </m:r>
                  </m:e>
                  <m:sub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𝑥</m:t>
                    </m:r>
                  </m:sub>
                  <m:sup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′</m:t>
                    </m:r>
                  </m:sup>
                </m:sSubSup>
                <m:d>
                  <m:dPr>
                    <m:ctrlPr>
                      <a:rPr lang="en-US" sz="2500" b="0" i="1" kern="120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</m:oMath>
            </m:oMathPara>
          </a14:m>
          <a:endParaRPr lang="ru-RU" sz="2500" kern="1200" dirty="0"/>
        </a:p>
      </dsp:txBody>
      <dsp:txXfrm>
        <a:off x="2148452" y="1584234"/>
        <a:ext cx="1169235" cy="566977"/>
      </dsp:txXfrm>
    </dsp:sp>
    <dsp:sp modelId="{16309DF3-696A-464C-ADE3-910418A9580E}">
      <dsp:nvSpPr>
        <dsp:cNvPr id="0" name=""/>
        <dsp:cNvSpPr/>
      </dsp:nvSpPr>
      <dsp:spPr>
        <a:xfrm rot="19907696">
          <a:off x="3293770" y="1688969"/>
          <a:ext cx="699983" cy="26674"/>
        </a:xfrm>
        <a:custGeom>
          <a:avLst/>
          <a:gdLst/>
          <a:ahLst/>
          <a:cxnLst/>
          <a:rect l="0" t="0" r="0" b="0"/>
          <a:pathLst>
            <a:path>
              <a:moveTo>
                <a:pt x="0" y="13337"/>
              </a:moveTo>
              <a:lnTo>
                <a:pt x="699983" y="133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3626262" y="1684807"/>
        <a:ext cx="34999" cy="34999"/>
      </dsp:txXfrm>
    </dsp:sp>
    <dsp:sp modelId="{DBA891E1-9D36-0E49-8B65-644948AC8FC2}">
      <dsp:nvSpPr>
        <dsp:cNvPr id="0" name=""/>
        <dsp:cNvSpPr/>
      </dsp:nvSpPr>
      <dsp:spPr>
        <a:xfrm>
          <a:off x="3952196" y="1235762"/>
          <a:ext cx="1369859" cy="6022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25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𝑓</m:t>
                    </m:r>
                  </m:e>
                  <m:sub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𝑥𝑥</m:t>
                    </m:r>
                  </m:sub>
                  <m:sup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′′</m:t>
                    </m:r>
                  </m:sup>
                </m:sSubSup>
                <m:d>
                  <m:dPr>
                    <m:ctrlPr>
                      <a:rPr lang="en-US" sz="2500" b="0" i="1" kern="120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</m:oMath>
            </m:oMathPara>
          </a14:m>
          <a:endParaRPr lang="ru-RU" sz="2500" kern="1200" dirty="0"/>
        </a:p>
      </dsp:txBody>
      <dsp:txXfrm>
        <a:off x="3969836" y="1253402"/>
        <a:ext cx="1334579" cy="566977"/>
      </dsp:txXfrm>
    </dsp:sp>
    <dsp:sp modelId="{B7E8046E-B748-D244-8102-61F2F70C827F}">
      <dsp:nvSpPr>
        <dsp:cNvPr id="0" name=""/>
        <dsp:cNvSpPr/>
      </dsp:nvSpPr>
      <dsp:spPr>
        <a:xfrm rot="1888396">
          <a:off x="3282125" y="2043196"/>
          <a:ext cx="723273" cy="26674"/>
        </a:xfrm>
        <a:custGeom>
          <a:avLst/>
          <a:gdLst/>
          <a:ahLst/>
          <a:cxnLst/>
          <a:rect l="0" t="0" r="0" b="0"/>
          <a:pathLst>
            <a:path>
              <a:moveTo>
                <a:pt x="0" y="13337"/>
              </a:moveTo>
              <a:lnTo>
                <a:pt x="723273" y="133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3625680" y="2038452"/>
        <a:ext cx="36163" cy="36163"/>
      </dsp:txXfrm>
    </dsp:sp>
    <dsp:sp modelId="{39C5A798-913B-F54D-A1D6-015765200C41}">
      <dsp:nvSpPr>
        <dsp:cNvPr id="0" name=""/>
        <dsp:cNvSpPr/>
      </dsp:nvSpPr>
      <dsp:spPr>
        <a:xfrm>
          <a:off x="3952196" y="1944216"/>
          <a:ext cx="1369859" cy="6022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25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𝑓</m:t>
                    </m:r>
                  </m:e>
                  <m:sub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𝑥𝑦</m:t>
                    </m:r>
                  </m:sub>
                  <m:sup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′′</m:t>
                    </m:r>
                  </m:sup>
                </m:sSubSup>
                <m:d>
                  <m:dPr>
                    <m:ctrlPr>
                      <a:rPr lang="en-US" sz="2500" b="0" i="1" kern="120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</m:oMath>
            </m:oMathPara>
          </a14:m>
          <a:endParaRPr lang="ru-RU" sz="2500" kern="1200" dirty="0"/>
        </a:p>
      </dsp:txBody>
      <dsp:txXfrm>
        <a:off x="3969836" y="1961856"/>
        <a:ext cx="1334579" cy="566977"/>
      </dsp:txXfrm>
    </dsp:sp>
    <dsp:sp modelId="{8BB460D7-DF2E-7B43-8220-90AB3D853458}">
      <dsp:nvSpPr>
        <dsp:cNvPr id="0" name=""/>
        <dsp:cNvSpPr/>
      </dsp:nvSpPr>
      <dsp:spPr>
        <a:xfrm rot="3310531">
          <a:off x="1468059" y="2893280"/>
          <a:ext cx="843698" cy="26674"/>
        </a:xfrm>
        <a:custGeom>
          <a:avLst/>
          <a:gdLst/>
          <a:ahLst/>
          <a:cxnLst/>
          <a:rect l="0" t="0" r="0" b="0"/>
          <a:pathLst>
            <a:path>
              <a:moveTo>
                <a:pt x="0" y="13337"/>
              </a:moveTo>
              <a:lnTo>
                <a:pt x="843698" y="1333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868816" y="2885525"/>
        <a:ext cx="42184" cy="42184"/>
      </dsp:txXfrm>
    </dsp:sp>
    <dsp:sp modelId="{126448EF-EF9E-4E4F-A886-F64E27747807}">
      <dsp:nvSpPr>
        <dsp:cNvPr id="0" name=""/>
        <dsp:cNvSpPr/>
      </dsp:nvSpPr>
      <dsp:spPr>
        <a:xfrm>
          <a:off x="2130812" y="2951787"/>
          <a:ext cx="1204515" cy="6022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25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𝑓</m:t>
                    </m:r>
                  </m:e>
                  <m:sub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𝑦</m:t>
                    </m:r>
                  </m:sub>
                  <m:sup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′</m:t>
                    </m:r>
                  </m:sup>
                </m:sSubSup>
                <m:d>
                  <m:dPr>
                    <m:ctrlPr>
                      <a:rPr lang="en-US" sz="2500" b="0" i="1" kern="120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</m:oMath>
            </m:oMathPara>
          </a14:m>
          <a:endParaRPr lang="ru-RU" sz="2500" kern="1200" dirty="0"/>
        </a:p>
      </dsp:txBody>
      <dsp:txXfrm>
        <a:off x="2148452" y="2969427"/>
        <a:ext cx="1169235" cy="566977"/>
      </dsp:txXfrm>
    </dsp:sp>
    <dsp:sp modelId="{3B5587BB-6AA2-1B42-8A25-79B7D634F496}">
      <dsp:nvSpPr>
        <dsp:cNvPr id="0" name=""/>
        <dsp:cNvSpPr/>
      </dsp:nvSpPr>
      <dsp:spPr>
        <a:xfrm rot="19786029">
          <a:off x="3286772" y="3059829"/>
          <a:ext cx="713979" cy="26674"/>
        </a:xfrm>
        <a:custGeom>
          <a:avLst/>
          <a:gdLst/>
          <a:ahLst/>
          <a:cxnLst/>
          <a:rect l="0" t="0" r="0" b="0"/>
          <a:pathLst>
            <a:path>
              <a:moveTo>
                <a:pt x="0" y="13337"/>
              </a:moveTo>
              <a:lnTo>
                <a:pt x="713979" y="133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3625912" y="3055317"/>
        <a:ext cx="35698" cy="35698"/>
      </dsp:txXfrm>
    </dsp:sp>
    <dsp:sp modelId="{F150F0B0-F191-D044-8FF0-510B5D8D7D36}">
      <dsp:nvSpPr>
        <dsp:cNvPr id="0" name=""/>
        <dsp:cNvSpPr/>
      </dsp:nvSpPr>
      <dsp:spPr>
        <a:xfrm>
          <a:off x="3952196" y="2592287"/>
          <a:ext cx="1369859" cy="6022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25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𝑓</m:t>
                    </m:r>
                  </m:e>
                  <m:sub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𝑦𝑥</m:t>
                    </m:r>
                  </m:sub>
                  <m:sup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′′</m:t>
                    </m:r>
                  </m:sup>
                </m:sSubSup>
                <m:d>
                  <m:dPr>
                    <m:ctrlPr>
                      <a:rPr lang="en-US" sz="2500" b="0" i="1" kern="120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</m:oMath>
            </m:oMathPara>
          </a14:m>
          <a:endParaRPr lang="ru-RU" sz="2500" kern="1200" dirty="0"/>
        </a:p>
      </dsp:txBody>
      <dsp:txXfrm>
        <a:off x="3969836" y="2609927"/>
        <a:ext cx="1334579" cy="566977"/>
      </dsp:txXfrm>
    </dsp:sp>
    <dsp:sp modelId="{4CDE5684-C2F4-DD41-830A-1E1B269A4481}">
      <dsp:nvSpPr>
        <dsp:cNvPr id="0" name=""/>
        <dsp:cNvSpPr/>
      </dsp:nvSpPr>
      <dsp:spPr>
        <a:xfrm rot="1818477">
          <a:off x="3286499" y="3419870"/>
          <a:ext cx="714526" cy="26674"/>
        </a:xfrm>
        <a:custGeom>
          <a:avLst/>
          <a:gdLst/>
          <a:ahLst/>
          <a:cxnLst/>
          <a:rect l="0" t="0" r="0" b="0"/>
          <a:pathLst>
            <a:path>
              <a:moveTo>
                <a:pt x="0" y="13337"/>
              </a:moveTo>
              <a:lnTo>
                <a:pt x="714526" y="133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3625898" y="3415345"/>
        <a:ext cx="35726" cy="35726"/>
      </dsp:txXfrm>
    </dsp:sp>
    <dsp:sp modelId="{BA0AF452-DC80-6C4F-81B9-2796333521F1}">
      <dsp:nvSpPr>
        <dsp:cNvPr id="0" name=""/>
        <dsp:cNvSpPr/>
      </dsp:nvSpPr>
      <dsp:spPr>
        <a:xfrm>
          <a:off x="3952196" y="3312371"/>
          <a:ext cx="1369859" cy="6022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25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𝑓</m:t>
                    </m:r>
                  </m:e>
                  <m:sub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𝑦𝑦</m:t>
                    </m:r>
                  </m:sub>
                  <m:sup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′′</m:t>
                    </m:r>
                  </m:sup>
                </m:sSubSup>
                <m:d>
                  <m:dPr>
                    <m:ctrlPr>
                      <a:rPr lang="en-US" sz="2500" b="0" i="1" kern="120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</m:oMath>
            </m:oMathPara>
          </a14:m>
          <a:endParaRPr lang="ru-RU" sz="2500" kern="1200" dirty="0"/>
        </a:p>
      </dsp:txBody>
      <dsp:txXfrm>
        <a:off x="3969836" y="3330011"/>
        <a:ext cx="1334579" cy="5669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D41733-E3C1-3E48-92C3-A654FC39A83B}">
      <dsp:nvSpPr>
        <dsp:cNvPr id="0" name=""/>
        <dsp:cNvSpPr/>
      </dsp:nvSpPr>
      <dsp:spPr>
        <a:xfrm>
          <a:off x="3696682" y="0"/>
          <a:ext cx="1767674" cy="40640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Second partial derivatives</a:t>
          </a:r>
          <a:endParaRPr lang="ru-RU" sz="1900" kern="1200" dirty="0"/>
        </a:p>
      </dsp:txBody>
      <dsp:txXfrm>
        <a:off x="3696682" y="0"/>
        <a:ext cx="1767674" cy="1219200"/>
      </dsp:txXfrm>
    </dsp:sp>
    <dsp:sp modelId="{39C71F20-408B-514F-8153-E7D03C68CB3F}">
      <dsp:nvSpPr>
        <dsp:cNvPr id="0" name=""/>
        <dsp:cNvSpPr/>
      </dsp:nvSpPr>
      <dsp:spPr>
        <a:xfrm>
          <a:off x="2010360" y="360050"/>
          <a:ext cx="1445418" cy="334389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Partial Derivatives</a:t>
          </a:r>
          <a:endParaRPr lang="ru-RU" sz="1900" kern="1200" dirty="0"/>
        </a:p>
      </dsp:txBody>
      <dsp:txXfrm>
        <a:off x="2010360" y="360050"/>
        <a:ext cx="1445418" cy="1003169"/>
      </dsp:txXfrm>
    </dsp:sp>
    <dsp:sp modelId="{74C00C43-600C-1940-823B-87B33E4B935F}">
      <dsp:nvSpPr>
        <dsp:cNvPr id="0" name=""/>
        <dsp:cNvSpPr/>
      </dsp:nvSpPr>
      <dsp:spPr>
        <a:xfrm>
          <a:off x="324038" y="1080129"/>
          <a:ext cx="1445418" cy="190374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Function</a:t>
          </a:r>
          <a:endParaRPr lang="ru-RU" sz="1900" kern="1200" dirty="0"/>
        </a:p>
      </dsp:txBody>
      <dsp:txXfrm>
        <a:off x="324038" y="1080129"/>
        <a:ext cx="1445418" cy="571122"/>
      </dsp:txXfrm>
    </dsp:sp>
    <dsp:sp modelId="{C41A3806-D072-2F45-BB6C-40A5D51C088F}">
      <dsp:nvSpPr>
        <dsp:cNvPr id="0" name=""/>
        <dsp:cNvSpPr/>
      </dsp:nvSpPr>
      <dsp:spPr>
        <a:xfrm>
          <a:off x="444490" y="2259191"/>
          <a:ext cx="1204515" cy="6022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2500" b="0" i="1" kern="1200" smtClean="0">
                    <a:latin typeface="Cambria Math" panose="02040503050406030204" pitchFamily="18" charset="0"/>
                  </a:rPr>
                  <m:t>𝑓</m:t>
                </m:r>
                <m:r>
                  <a:rPr lang="en-US" sz="2500" b="0" i="1" kern="1200" smtClean="0">
                    <a:latin typeface="Cambria Math" panose="02040503050406030204" pitchFamily="18" charset="0"/>
                  </a:rPr>
                  <m:t>(</m:t>
                </m:r>
                <m:r>
                  <a:rPr lang="en-US" sz="2500" b="0" i="1" kern="1200" smtClean="0">
                    <a:latin typeface="Cambria Math" panose="02040503050406030204" pitchFamily="18" charset="0"/>
                  </a:rPr>
                  <m:t>𝑥</m:t>
                </m:r>
                <m:r>
                  <a:rPr lang="en-US" sz="2500" b="0" i="1" kern="1200" smtClean="0">
                    <a:latin typeface="Cambria Math" panose="02040503050406030204" pitchFamily="18" charset="0"/>
                  </a:rPr>
                  <m:t>,</m:t>
                </m:r>
                <m:r>
                  <a:rPr lang="en-US" sz="2500" b="0" i="1" kern="1200" smtClean="0">
                    <a:latin typeface="Cambria Math" panose="02040503050406030204" pitchFamily="18" charset="0"/>
                  </a:rPr>
                  <m:t>𝑦</m:t>
                </m:r>
                <m:r>
                  <a:rPr lang="en-US" sz="25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ru-RU" sz="2500" kern="1200" dirty="0"/>
        </a:p>
      </dsp:txBody>
      <dsp:txXfrm>
        <a:off x="462130" y="2276831"/>
        <a:ext cx="1169235" cy="566977"/>
      </dsp:txXfrm>
    </dsp:sp>
    <dsp:sp modelId="{EE0A5EE4-3BF9-494F-8405-CC5CBA63FB2C}">
      <dsp:nvSpPr>
        <dsp:cNvPr id="0" name=""/>
        <dsp:cNvSpPr/>
      </dsp:nvSpPr>
      <dsp:spPr>
        <a:xfrm rot="18289469">
          <a:off x="1468059" y="2200684"/>
          <a:ext cx="843698" cy="26674"/>
        </a:xfrm>
        <a:custGeom>
          <a:avLst/>
          <a:gdLst/>
          <a:ahLst/>
          <a:cxnLst/>
          <a:rect l="0" t="0" r="0" b="0"/>
          <a:pathLst>
            <a:path>
              <a:moveTo>
                <a:pt x="0" y="13337"/>
              </a:moveTo>
              <a:lnTo>
                <a:pt x="843698" y="1333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868816" y="2192929"/>
        <a:ext cx="42184" cy="42184"/>
      </dsp:txXfrm>
    </dsp:sp>
    <dsp:sp modelId="{EE34FF76-595D-3042-9ADC-F77047709B38}">
      <dsp:nvSpPr>
        <dsp:cNvPr id="0" name=""/>
        <dsp:cNvSpPr/>
      </dsp:nvSpPr>
      <dsp:spPr>
        <a:xfrm>
          <a:off x="2130812" y="1566594"/>
          <a:ext cx="1204515" cy="6022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25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𝑓</m:t>
                    </m:r>
                  </m:e>
                  <m:sub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𝑥</m:t>
                    </m:r>
                  </m:sub>
                  <m:sup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′</m:t>
                    </m:r>
                  </m:sup>
                </m:sSubSup>
                <m:d>
                  <m:dPr>
                    <m:ctrlPr>
                      <a:rPr lang="en-US" sz="2500" b="0" i="1" kern="120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</m:oMath>
            </m:oMathPara>
          </a14:m>
          <a:endParaRPr lang="ru-RU" sz="2500" kern="1200" dirty="0"/>
        </a:p>
      </dsp:txBody>
      <dsp:txXfrm>
        <a:off x="2148452" y="1584234"/>
        <a:ext cx="1169235" cy="566977"/>
      </dsp:txXfrm>
    </dsp:sp>
    <dsp:sp modelId="{16309DF3-696A-464C-ADE3-910418A9580E}">
      <dsp:nvSpPr>
        <dsp:cNvPr id="0" name=""/>
        <dsp:cNvSpPr/>
      </dsp:nvSpPr>
      <dsp:spPr>
        <a:xfrm rot="19907696">
          <a:off x="3293770" y="1688969"/>
          <a:ext cx="699983" cy="26674"/>
        </a:xfrm>
        <a:custGeom>
          <a:avLst/>
          <a:gdLst/>
          <a:ahLst/>
          <a:cxnLst/>
          <a:rect l="0" t="0" r="0" b="0"/>
          <a:pathLst>
            <a:path>
              <a:moveTo>
                <a:pt x="0" y="13337"/>
              </a:moveTo>
              <a:lnTo>
                <a:pt x="699983" y="133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3626262" y="1684807"/>
        <a:ext cx="34999" cy="34999"/>
      </dsp:txXfrm>
    </dsp:sp>
    <dsp:sp modelId="{DBA891E1-9D36-0E49-8B65-644948AC8FC2}">
      <dsp:nvSpPr>
        <dsp:cNvPr id="0" name=""/>
        <dsp:cNvSpPr/>
      </dsp:nvSpPr>
      <dsp:spPr>
        <a:xfrm>
          <a:off x="3952196" y="1235762"/>
          <a:ext cx="1369859" cy="6022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25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𝑓</m:t>
                    </m:r>
                  </m:e>
                  <m:sub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𝑥𝑥</m:t>
                    </m:r>
                  </m:sub>
                  <m:sup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′′</m:t>
                    </m:r>
                  </m:sup>
                </m:sSubSup>
                <m:d>
                  <m:dPr>
                    <m:ctrlPr>
                      <a:rPr lang="en-US" sz="2500" b="0" i="1" kern="120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</m:oMath>
            </m:oMathPara>
          </a14:m>
          <a:endParaRPr lang="ru-RU" sz="2500" kern="1200" dirty="0"/>
        </a:p>
      </dsp:txBody>
      <dsp:txXfrm>
        <a:off x="3969836" y="1253402"/>
        <a:ext cx="1334579" cy="566977"/>
      </dsp:txXfrm>
    </dsp:sp>
    <dsp:sp modelId="{B7E8046E-B748-D244-8102-61F2F70C827F}">
      <dsp:nvSpPr>
        <dsp:cNvPr id="0" name=""/>
        <dsp:cNvSpPr/>
      </dsp:nvSpPr>
      <dsp:spPr>
        <a:xfrm rot="1888396">
          <a:off x="3282125" y="2043196"/>
          <a:ext cx="723273" cy="26674"/>
        </a:xfrm>
        <a:custGeom>
          <a:avLst/>
          <a:gdLst/>
          <a:ahLst/>
          <a:cxnLst/>
          <a:rect l="0" t="0" r="0" b="0"/>
          <a:pathLst>
            <a:path>
              <a:moveTo>
                <a:pt x="0" y="13337"/>
              </a:moveTo>
              <a:lnTo>
                <a:pt x="723273" y="133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3625680" y="2038452"/>
        <a:ext cx="36163" cy="36163"/>
      </dsp:txXfrm>
    </dsp:sp>
    <dsp:sp modelId="{39C5A798-913B-F54D-A1D6-015765200C41}">
      <dsp:nvSpPr>
        <dsp:cNvPr id="0" name=""/>
        <dsp:cNvSpPr/>
      </dsp:nvSpPr>
      <dsp:spPr>
        <a:xfrm>
          <a:off x="3952196" y="1944216"/>
          <a:ext cx="1369859" cy="6022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25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𝑓</m:t>
                    </m:r>
                  </m:e>
                  <m:sub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𝑥𝑦</m:t>
                    </m:r>
                  </m:sub>
                  <m:sup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′′</m:t>
                    </m:r>
                  </m:sup>
                </m:sSubSup>
                <m:d>
                  <m:dPr>
                    <m:ctrlPr>
                      <a:rPr lang="en-US" sz="2500" b="0" i="1" kern="120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</m:oMath>
            </m:oMathPara>
          </a14:m>
          <a:endParaRPr lang="ru-RU" sz="2500" kern="1200" dirty="0"/>
        </a:p>
      </dsp:txBody>
      <dsp:txXfrm>
        <a:off x="3969836" y="1961856"/>
        <a:ext cx="1334579" cy="566977"/>
      </dsp:txXfrm>
    </dsp:sp>
    <dsp:sp modelId="{8BB460D7-DF2E-7B43-8220-90AB3D853458}">
      <dsp:nvSpPr>
        <dsp:cNvPr id="0" name=""/>
        <dsp:cNvSpPr/>
      </dsp:nvSpPr>
      <dsp:spPr>
        <a:xfrm rot="3310531">
          <a:off x="1468059" y="2893280"/>
          <a:ext cx="843698" cy="26674"/>
        </a:xfrm>
        <a:custGeom>
          <a:avLst/>
          <a:gdLst/>
          <a:ahLst/>
          <a:cxnLst/>
          <a:rect l="0" t="0" r="0" b="0"/>
          <a:pathLst>
            <a:path>
              <a:moveTo>
                <a:pt x="0" y="13337"/>
              </a:moveTo>
              <a:lnTo>
                <a:pt x="843698" y="1333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868816" y="2885525"/>
        <a:ext cx="42184" cy="42184"/>
      </dsp:txXfrm>
    </dsp:sp>
    <dsp:sp modelId="{126448EF-EF9E-4E4F-A886-F64E27747807}">
      <dsp:nvSpPr>
        <dsp:cNvPr id="0" name=""/>
        <dsp:cNvSpPr/>
      </dsp:nvSpPr>
      <dsp:spPr>
        <a:xfrm>
          <a:off x="2130812" y="2951787"/>
          <a:ext cx="1204515" cy="6022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25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𝑓</m:t>
                    </m:r>
                  </m:e>
                  <m:sub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𝑦</m:t>
                    </m:r>
                  </m:sub>
                  <m:sup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′</m:t>
                    </m:r>
                  </m:sup>
                </m:sSubSup>
                <m:d>
                  <m:dPr>
                    <m:ctrlPr>
                      <a:rPr lang="en-US" sz="2500" b="0" i="1" kern="120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</m:oMath>
            </m:oMathPara>
          </a14:m>
          <a:endParaRPr lang="ru-RU" sz="2500" kern="1200" dirty="0"/>
        </a:p>
      </dsp:txBody>
      <dsp:txXfrm>
        <a:off x="2148452" y="2969427"/>
        <a:ext cx="1169235" cy="566977"/>
      </dsp:txXfrm>
    </dsp:sp>
    <dsp:sp modelId="{3B5587BB-6AA2-1B42-8A25-79B7D634F496}">
      <dsp:nvSpPr>
        <dsp:cNvPr id="0" name=""/>
        <dsp:cNvSpPr/>
      </dsp:nvSpPr>
      <dsp:spPr>
        <a:xfrm rot="19786029">
          <a:off x="3286772" y="3059829"/>
          <a:ext cx="713979" cy="26674"/>
        </a:xfrm>
        <a:custGeom>
          <a:avLst/>
          <a:gdLst/>
          <a:ahLst/>
          <a:cxnLst/>
          <a:rect l="0" t="0" r="0" b="0"/>
          <a:pathLst>
            <a:path>
              <a:moveTo>
                <a:pt x="0" y="13337"/>
              </a:moveTo>
              <a:lnTo>
                <a:pt x="713979" y="133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3625912" y="3055317"/>
        <a:ext cx="35698" cy="35698"/>
      </dsp:txXfrm>
    </dsp:sp>
    <dsp:sp modelId="{F150F0B0-F191-D044-8FF0-510B5D8D7D36}">
      <dsp:nvSpPr>
        <dsp:cNvPr id="0" name=""/>
        <dsp:cNvSpPr/>
      </dsp:nvSpPr>
      <dsp:spPr>
        <a:xfrm>
          <a:off x="3952196" y="2592287"/>
          <a:ext cx="1369859" cy="6022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25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𝑓</m:t>
                    </m:r>
                  </m:e>
                  <m:sub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𝑦𝑥</m:t>
                    </m:r>
                  </m:sub>
                  <m:sup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′′</m:t>
                    </m:r>
                  </m:sup>
                </m:sSubSup>
                <m:d>
                  <m:dPr>
                    <m:ctrlPr>
                      <a:rPr lang="en-US" sz="2500" b="0" i="1" kern="120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</m:oMath>
            </m:oMathPara>
          </a14:m>
          <a:endParaRPr lang="ru-RU" sz="2500" kern="1200" dirty="0"/>
        </a:p>
      </dsp:txBody>
      <dsp:txXfrm>
        <a:off x="3969836" y="2609927"/>
        <a:ext cx="1334579" cy="566977"/>
      </dsp:txXfrm>
    </dsp:sp>
    <dsp:sp modelId="{4CDE5684-C2F4-DD41-830A-1E1B269A4481}">
      <dsp:nvSpPr>
        <dsp:cNvPr id="0" name=""/>
        <dsp:cNvSpPr/>
      </dsp:nvSpPr>
      <dsp:spPr>
        <a:xfrm rot="1818477">
          <a:off x="3286499" y="3419870"/>
          <a:ext cx="714526" cy="26674"/>
        </a:xfrm>
        <a:custGeom>
          <a:avLst/>
          <a:gdLst/>
          <a:ahLst/>
          <a:cxnLst/>
          <a:rect l="0" t="0" r="0" b="0"/>
          <a:pathLst>
            <a:path>
              <a:moveTo>
                <a:pt x="0" y="13337"/>
              </a:moveTo>
              <a:lnTo>
                <a:pt x="714526" y="133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3625898" y="3415345"/>
        <a:ext cx="35726" cy="35726"/>
      </dsp:txXfrm>
    </dsp:sp>
    <dsp:sp modelId="{BA0AF452-DC80-6C4F-81B9-2796333521F1}">
      <dsp:nvSpPr>
        <dsp:cNvPr id="0" name=""/>
        <dsp:cNvSpPr/>
      </dsp:nvSpPr>
      <dsp:spPr>
        <a:xfrm>
          <a:off x="3952196" y="3312371"/>
          <a:ext cx="1369859" cy="6022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Sup>
                  <m:sSubSupPr>
                    <m:ctrlPr>
                      <a:rPr lang="en-US" sz="2500" b="0" i="1" kern="1200" smtClean="0"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𝑓</m:t>
                    </m:r>
                  </m:e>
                  <m:sub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𝑦𝑦</m:t>
                    </m:r>
                  </m:sub>
                  <m:sup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′′</m:t>
                    </m:r>
                  </m:sup>
                </m:sSubSup>
                <m:d>
                  <m:dPr>
                    <m:ctrlPr>
                      <a:rPr lang="en-US" sz="2500" b="0" i="1" kern="120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500" b="0" i="1" kern="120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</m:oMath>
            </m:oMathPara>
          </a14:m>
          <a:endParaRPr lang="ru-RU" sz="2500" kern="1200" dirty="0"/>
        </a:p>
      </dsp:txBody>
      <dsp:txXfrm>
        <a:off x="3969836" y="3330011"/>
        <a:ext cx="1334579" cy="5669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B1F41B-5C57-436C-90E6-D46C969112ED}" type="datetimeFigureOut">
              <a:rPr lang="ru-RU" smtClean="0"/>
              <a:t>07.10.2019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B4C3B-A507-4AC6-8C55-FDBC06173C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9946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07.10.2019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07.10.2019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07.10.2019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07.10.2019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07.10.2019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07.10.2019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07.10.2019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07.10.2019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07.10.2019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07.10.2019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07.10.2019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3CA53-AE35-48B9-8B85-77295771D8C3}" type="datetimeFigureOut">
              <a:rPr lang="ru-RU" smtClean="0"/>
              <a:pPr/>
              <a:t>07.10.2019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9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3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6.xm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8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9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3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4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7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9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6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8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2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4.xml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45.xml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8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49.xml"/><Relationship Id="rId5" Type="http://schemas.openxmlformats.org/officeDocument/2006/relationships/image" Target="../media/image35.png"/><Relationship Id="rId4" Type="http://schemas.openxmlformats.org/officeDocument/2006/relationships/image" Target="../media/image34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1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53.xml"/><Relationship Id="rId4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comments" Target="../comments/comment55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1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4.xml"/><Relationship Id="rId12" Type="http://schemas.openxmlformats.org/officeDocument/2006/relationships/comments" Target="../comments/comment56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46.png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comments" Target="../comments/comment57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6.xml"/><Relationship Id="rId12" Type="http://schemas.openxmlformats.org/officeDocument/2006/relationships/image" Target="../media/image47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46.png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8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0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1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4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6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68.xml"/><Relationship Id="rId4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69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2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73.xml"/><Relationship Id="rId4" Type="http://schemas.openxmlformats.org/officeDocument/2006/relationships/image" Target="../media/image4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74.xml"/><Relationship Id="rId4" Type="http://schemas.openxmlformats.org/officeDocument/2006/relationships/image" Target="../media/image41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77.xml"/><Relationship Id="rId4" Type="http://schemas.openxmlformats.org/officeDocument/2006/relationships/image" Target="../media/image4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78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8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8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2483768" y="1853952"/>
            <a:ext cx="6660232" cy="1143000"/>
          </a:xfrm>
        </p:spPr>
        <p:txBody>
          <a:bodyPr>
            <a:noAutofit/>
          </a:bodyPr>
          <a:lstStyle/>
          <a:p>
            <a:pPr algn="l"/>
            <a:br>
              <a:rPr lang="en-US" sz="3200" b="1" u="sng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Derivatives and linear approximations: </a:t>
            </a:r>
            <a:b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multivariate functions</a:t>
            </a:r>
          </a:p>
        </p:txBody>
      </p:sp>
    </p:spTree>
    <p:extLst>
      <p:ext uri="{BB962C8B-B14F-4D97-AF65-F5344CB8AC3E}">
        <p14:creationId xmlns:p14="http://schemas.microsoft.com/office/powerpoint/2010/main" val="220054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Partial derivatives: definition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B90A8168-EFDF-ED4C-A302-B28D2BBDC96F}"/>
              </a:ext>
            </a:extLst>
          </p:cNvPr>
          <p:cNvSpPr txBox="1">
            <a:spLocks/>
          </p:cNvSpPr>
          <p:nvPr/>
        </p:nvSpPr>
        <p:spPr>
          <a:xfrm>
            <a:off x="161764" y="631624"/>
            <a:ext cx="8820472" cy="114119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Essentially, a </a:t>
            </a: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tangent plane</a:t>
            </a:r>
            <a:r>
              <a:rPr lang="en-US" sz="2400" dirty="0">
                <a:ea typeface="Myriad Pro" charset="0"/>
                <a:cs typeface="Myriad Pro" charset="0"/>
              </a:rPr>
              <a:t> can be defined as a limit of all secant planes. Is it good definition? We need to find a more constructive approach!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Содержимое 2">
                <a:extLst>
                  <a:ext uri="{FF2B5EF4-FFF2-40B4-BE49-F238E27FC236}">
                    <a16:creationId xmlns:a16="http://schemas.microsoft.com/office/drawing/2014/main" id="{686666CD-5A5E-CA4E-B193-BA47C32E81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1783752"/>
                <a:ext cx="8820472" cy="781152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Assume that we have the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in certain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ru-RU" sz="2400" dirty="0">
                    <a:ea typeface="Myriad Pro" charset="0"/>
                    <a:cs typeface="Myriad Pro" charset="0"/>
                  </a:rPr>
                  <a:t> 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with a tangent plane.  </a:t>
                </a:r>
              </a:p>
            </p:txBody>
          </p:sp>
        </mc:Choice>
        <mc:Fallback xmlns="">
          <p:sp>
            <p:nvSpPr>
              <p:cNvPr id="11" name="Содержимое 2">
                <a:extLst>
                  <a:ext uri="{FF2B5EF4-FFF2-40B4-BE49-F238E27FC236}">
                    <a16:creationId xmlns:a16="http://schemas.microsoft.com/office/drawing/2014/main" id="{686666CD-5A5E-CA4E-B193-BA47C32E8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1783752"/>
                <a:ext cx="8820472" cy="781152"/>
              </a:xfrm>
              <a:prstGeom prst="rect">
                <a:avLst/>
              </a:prstGeom>
              <a:blipFill>
                <a:blip r:embed="rId2"/>
                <a:stretch>
                  <a:fillRect l="-1007" t="-7937" b="-158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8530D838-2B47-0447-BEF6-6BD5821EDF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2508429"/>
                <a:ext cx="4842284" cy="214470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Consider its cross section by plane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𝑏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. Then the surface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turns into the curve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 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and the tangent plane turns to the line best approximating our new curve – the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tangent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 line!</a:t>
                </a:r>
              </a:p>
            </p:txBody>
          </p:sp>
        </mc:Choice>
        <mc:Fallback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8530D838-2B47-0447-BEF6-6BD5821ED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2508429"/>
                <a:ext cx="4842284" cy="2144708"/>
              </a:xfrm>
              <a:prstGeom prst="rect">
                <a:avLst/>
              </a:prstGeom>
              <a:blipFill>
                <a:blip r:embed="rId3"/>
                <a:stretch>
                  <a:fillRect l="-1832" t="-3550" b="-65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Содержимое 2">
                <a:extLst>
                  <a:ext uri="{FF2B5EF4-FFF2-40B4-BE49-F238E27FC236}">
                    <a16:creationId xmlns:a16="http://schemas.microsoft.com/office/drawing/2014/main" id="{A1CFEB11-6E86-F84E-A9AC-9AB6831338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4880780"/>
                <a:ext cx="8820472" cy="1860588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Its slope (previously called a derivative) is called partial (implying that we have more than one variable) derivative and can be computed as: </a:t>
                </a:r>
                <a:br>
                  <a:rPr lang="en-US" sz="2400" i="1" dirty="0">
                    <a:ea typeface="Myriad Pro" charset="0"/>
                    <a:cs typeface="Myriad Pro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          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Myriad Pro" charset="0"/>
                                          <a:cs typeface="Myriad Pro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Myriad Pro" charset="0"/>
                                          <a:cs typeface="Myriad Pro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Myriad Pro" charset="0"/>
                                              <a:cs typeface="Myriad Pro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Myriad Pro" charset="0"/>
                                              <a:cs typeface="Myriad Pro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Myriad Pro" charset="0"/>
                                              <a:cs typeface="Myriad Pro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Myriad Pro" charset="0"/>
                                              <a:cs typeface="Myriad Pro" charset="0"/>
                                            </a:rPr>
                                            <m:t>𝑏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>
          <p:sp>
            <p:nvSpPr>
              <p:cNvPr id="8" name="Содержимое 2">
                <a:extLst>
                  <a:ext uri="{FF2B5EF4-FFF2-40B4-BE49-F238E27FC236}">
                    <a16:creationId xmlns:a16="http://schemas.microsoft.com/office/drawing/2014/main" id="{A1CFEB11-6E86-F84E-A9AC-9AB683133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4880780"/>
                <a:ext cx="8820472" cy="1860588"/>
              </a:xfrm>
              <a:prstGeom prst="rect">
                <a:avLst/>
              </a:prstGeom>
              <a:blipFill>
                <a:blip r:embed="rId4"/>
                <a:stretch>
                  <a:fillRect l="-1006" t="-14865" b="-7027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814FCEA-7739-F64E-80D5-18338F322E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8" t="5561" r="24801" b="13538"/>
          <a:stretch/>
        </p:blipFill>
        <p:spPr>
          <a:xfrm>
            <a:off x="5308395" y="2174329"/>
            <a:ext cx="3672408" cy="247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492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2735796" y="2857500"/>
            <a:ext cx="3672408" cy="11430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Partial derivatives: examples</a:t>
            </a:r>
          </a:p>
        </p:txBody>
      </p:sp>
    </p:spTree>
    <p:extLst>
      <p:ext uri="{BB962C8B-B14F-4D97-AF65-F5344CB8AC3E}">
        <p14:creationId xmlns:p14="http://schemas.microsoft.com/office/powerpoint/2010/main" val="3645201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Partial derivatives: example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3373440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Let us cover the last part of the definition once again:</a:t>
                </a:r>
                <a:br>
                  <a:rPr lang="en-US" sz="2400" dirty="0">
                    <a:ea typeface="Myriad Pro" charset="0"/>
                    <a:cs typeface="Myriad Pro" charset="0"/>
                  </a:rPr>
                </a:br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Myriad Pro" charset="0"/>
                                          <a:cs typeface="Myriad Pro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Myriad Pro" charset="0"/>
                                          <a:cs typeface="Myriad Pro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Myriad Pro" charset="0"/>
                                              <a:cs typeface="Myriad Pro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Myriad Pro" charset="0"/>
                                              <a:cs typeface="Myriad Pro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Myriad Pro" charset="0"/>
                                              <a:cs typeface="Myriad Pro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Myriad Pro" charset="0"/>
                                              <a:cs typeface="Myriad Pro" charset="0"/>
                                            </a:rPr>
                                            <m:t>𝑏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br>
                  <a:rPr lang="en-US" sz="2400" dirty="0">
                    <a:ea typeface="Myriad Pro" charset="0"/>
                    <a:cs typeface="Myriad Pro" charset="0"/>
                  </a:rPr>
                </a:br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br>
                  <a:rPr lang="en-US" sz="2400" dirty="0">
                    <a:ea typeface="Myriad Pro" charset="0"/>
                    <a:cs typeface="Myriad Pro" charset="0"/>
                  </a:rPr>
                </a:br>
                <a:r>
                  <a:rPr lang="en-US" sz="2400" dirty="0">
                    <a:ea typeface="Myriad Pro" charset="0"/>
                    <a:cs typeface="Myriad Pro" charset="0"/>
                  </a:rPr>
                  <a:t>It implies the following scheme:</a:t>
                </a:r>
              </a:p>
              <a:p>
                <a:pPr marL="0" indent="0" algn="ctr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Substitute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𝑏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</a:t>
                </a:r>
                <a:r>
                  <a:rPr lang="en-US" sz="2400" dirty="0">
                    <a:solidFill>
                      <a:schemeClr val="tx2"/>
                    </a:solidFill>
                    <a:ea typeface="Myriad Pro" charset="0"/>
                    <a:cs typeface="Myriad Pro" charset="0"/>
                  </a:rPr>
                  <a:t>⟶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 Find a derivative 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𝑎</m:t>
                    </m:r>
                  </m:oMath>
                </a14:m>
                <a:br>
                  <a:rPr lang="en-US" sz="2400" dirty="0">
                    <a:ea typeface="Myriad Pro" charset="0"/>
                    <a:cs typeface="Myriad Pro" charset="0"/>
                  </a:rPr>
                </a:br>
                <a:r>
                  <a:rPr lang="en-US" sz="2400" i="1" dirty="0">
                    <a:ea typeface="Myriad Pro" charset="0"/>
                    <a:cs typeface="Myriad Pro" charset="0"/>
                  </a:rPr>
                  <a:t>or</a:t>
                </a:r>
                <a:br>
                  <a:rPr lang="en-US" sz="2400" i="1" dirty="0">
                    <a:ea typeface="Myriad Pro" charset="0"/>
                    <a:cs typeface="Myriad Pro" charset="0"/>
                  </a:rPr>
                </a:br>
                <a:r>
                  <a:rPr lang="en-US" sz="2400" dirty="0">
                    <a:ea typeface="Myriad Pro" charset="0"/>
                    <a:cs typeface="Myriad Pro" charset="0"/>
                  </a:rPr>
                  <a:t>Substitute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𝑏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</a:t>
                </a:r>
                <a:r>
                  <a:rPr lang="en-US" sz="2400" dirty="0">
                    <a:solidFill>
                      <a:schemeClr val="tx2"/>
                    </a:solidFill>
                    <a:ea typeface="Myriad Pro" charset="0"/>
                    <a:cs typeface="Myriad Pro" charset="0"/>
                  </a:rPr>
                  <a:t>⟶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 Find a derivative at every point </a:t>
                </a:r>
                <a:r>
                  <a:rPr lang="en-US" sz="2400" dirty="0">
                    <a:solidFill>
                      <a:schemeClr val="tx2"/>
                    </a:solidFill>
                    <a:ea typeface="Myriad Pro" charset="0"/>
                    <a:cs typeface="Myriad Pro" charset="0"/>
                  </a:rPr>
                  <a:t>⟶</a:t>
                </a:r>
                <a:br>
                  <a:rPr lang="en-US" sz="2400" dirty="0">
                    <a:solidFill>
                      <a:schemeClr val="tx2"/>
                    </a:solidFill>
                    <a:ea typeface="Myriad Pro" charset="0"/>
                    <a:cs typeface="Myriad Pro" charset="0"/>
                  </a:rPr>
                </a:br>
                <a:r>
                  <a:rPr lang="en-US" sz="2400" dirty="0">
                    <a:solidFill>
                      <a:schemeClr val="tx2"/>
                    </a:solidFill>
                    <a:ea typeface="Myriad Pro" charset="0"/>
                    <a:cs typeface="Myriad Pro" charset="0"/>
                  </a:rPr>
                  <a:t>⟶ 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Substitute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𝑎</m:t>
                    </m:r>
                  </m:oMath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3373440"/>
              </a:xfrm>
              <a:prstGeom prst="rect">
                <a:avLst/>
              </a:prstGeom>
              <a:blipFill>
                <a:blip r:embed="rId2"/>
                <a:stretch>
                  <a:fillRect l="-1007" t="-26316" b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6318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Partial derivatives: example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3373440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Let us cover the last part of the definition once again:</a:t>
                </a:r>
                <a:br>
                  <a:rPr lang="en-US" sz="2400" dirty="0">
                    <a:ea typeface="Myriad Pro" charset="0"/>
                    <a:cs typeface="Myriad Pro" charset="0"/>
                  </a:rPr>
                </a:br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Myriad Pro" charset="0"/>
                                          <a:cs typeface="Myriad Pro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Myriad Pro" charset="0"/>
                                          <a:cs typeface="Myriad Pro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Myriad Pro" charset="0"/>
                                              <a:cs typeface="Myriad Pro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Myriad Pro" charset="0"/>
                                              <a:cs typeface="Myriad Pro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Myriad Pro" charset="0"/>
                                              <a:cs typeface="Myriad Pro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Myriad Pro" charset="0"/>
                                              <a:cs typeface="Myriad Pro" charset="0"/>
                                            </a:rPr>
                                            <m:t>𝑏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br>
                  <a:rPr lang="en-US" sz="2400" dirty="0">
                    <a:ea typeface="Myriad Pro" charset="0"/>
                    <a:cs typeface="Myriad Pro" charset="0"/>
                  </a:rPr>
                </a:br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br>
                  <a:rPr lang="en-US" sz="2400" dirty="0">
                    <a:ea typeface="Myriad Pro" charset="0"/>
                    <a:cs typeface="Myriad Pro" charset="0"/>
                  </a:rPr>
                </a:br>
                <a:r>
                  <a:rPr lang="en-US" sz="2400" dirty="0">
                    <a:ea typeface="Myriad Pro" charset="0"/>
                    <a:cs typeface="Myriad Pro" charset="0"/>
                  </a:rPr>
                  <a:t>It implies the following scheme:</a:t>
                </a:r>
              </a:p>
              <a:p>
                <a:pPr marL="0" indent="0" algn="ctr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Substitute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𝑏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</a:t>
                </a:r>
                <a:r>
                  <a:rPr lang="en-US" sz="2400" dirty="0">
                    <a:solidFill>
                      <a:schemeClr val="tx2"/>
                    </a:solidFill>
                    <a:ea typeface="Myriad Pro" charset="0"/>
                    <a:cs typeface="Myriad Pro" charset="0"/>
                  </a:rPr>
                  <a:t>⟶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 Find a derivative 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𝑎</m:t>
                    </m:r>
                  </m:oMath>
                </a14:m>
                <a:br>
                  <a:rPr lang="en-US" sz="2400" dirty="0">
                    <a:ea typeface="Myriad Pro" charset="0"/>
                    <a:cs typeface="Myriad Pro" charset="0"/>
                  </a:rPr>
                </a:br>
                <a:r>
                  <a:rPr lang="en-US" sz="2400" i="1" dirty="0">
                    <a:ea typeface="Myriad Pro" charset="0"/>
                    <a:cs typeface="Myriad Pro" charset="0"/>
                  </a:rPr>
                  <a:t>or</a:t>
                </a:r>
                <a:br>
                  <a:rPr lang="en-US" sz="2400" i="1" dirty="0">
                    <a:ea typeface="Myriad Pro" charset="0"/>
                    <a:cs typeface="Myriad Pro" charset="0"/>
                  </a:rPr>
                </a:br>
                <a:r>
                  <a:rPr lang="en-US" sz="2400" dirty="0">
                    <a:ea typeface="Myriad Pro" charset="0"/>
                    <a:cs typeface="Myriad Pro" charset="0"/>
                  </a:rPr>
                  <a:t>Substitute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𝑏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</a:t>
                </a:r>
                <a:r>
                  <a:rPr lang="en-US" sz="2400" dirty="0">
                    <a:solidFill>
                      <a:schemeClr val="tx2"/>
                    </a:solidFill>
                    <a:ea typeface="Myriad Pro" charset="0"/>
                    <a:cs typeface="Myriad Pro" charset="0"/>
                  </a:rPr>
                  <a:t>⟶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 Find a derivative at every point </a:t>
                </a:r>
                <a:r>
                  <a:rPr lang="en-US" sz="2400" dirty="0">
                    <a:solidFill>
                      <a:schemeClr val="tx2"/>
                    </a:solidFill>
                    <a:ea typeface="Myriad Pro" charset="0"/>
                    <a:cs typeface="Myriad Pro" charset="0"/>
                  </a:rPr>
                  <a:t>⟶</a:t>
                </a:r>
                <a:br>
                  <a:rPr lang="en-US" sz="2400" dirty="0">
                    <a:solidFill>
                      <a:schemeClr val="tx2"/>
                    </a:solidFill>
                    <a:ea typeface="Myriad Pro" charset="0"/>
                    <a:cs typeface="Myriad Pro" charset="0"/>
                  </a:rPr>
                </a:br>
                <a:r>
                  <a:rPr lang="en-US" sz="2400" dirty="0">
                    <a:solidFill>
                      <a:schemeClr val="tx2"/>
                    </a:solidFill>
                    <a:ea typeface="Myriad Pro" charset="0"/>
                    <a:cs typeface="Myriad Pro" charset="0"/>
                  </a:rPr>
                  <a:t>⟶ 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Substitute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𝑎</m:t>
                    </m:r>
                  </m:oMath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3373440"/>
              </a:xfrm>
              <a:prstGeom prst="rect">
                <a:avLst/>
              </a:prstGeom>
              <a:blipFill>
                <a:blip r:embed="rId2"/>
                <a:stretch>
                  <a:fillRect l="-1007" t="-26316" b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Содержимое 2">
                <a:extLst>
                  <a:ext uri="{FF2B5EF4-FFF2-40B4-BE49-F238E27FC236}">
                    <a16:creationId xmlns:a16="http://schemas.microsoft.com/office/drawing/2014/main" id="{D274B505-B759-B34D-8714-106B105CFC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4293096"/>
                <a:ext cx="8820472" cy="493120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  <a:ea typeface="Myriad Pro" charset="0"/>
                    <a:cs typeface="Myriad Pro" charset="0"/>
                  </a:rPr>
                  <a:t>Example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radPr>
                      <m:deg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𝑥𝑦</m:t>
                            </m:r>
                          </m:e>
                        </m:d>
                      </m:e>
                    </m:rad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(0,0)</m:t>
                    </m:r>
                  </m:oMath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>
          <p:sp>
            <p:nvSpPr>
              <p:cNvPr id="10" name="Содержимое 2">
                <a:extLst>
                  <a:ext uri="{FF2B5EF4-FFF2-40B4-BE49-F238E27FC236}">
                    <a16:creationId xmlns:a16="http://schemas.microsoft.com/office/drawing/2014/main" id="{D274B505-B759-B34D-8714-106B105CF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4293096"/>
                <a:ext cx="8820472" cy="493120"/>
              </a:xfrm>
              <a:prstGeom prst="rect">
                <a:avLst/>
              </a:prstGeom>
              <a:blipFill>
                <a:blip r:embed="rId3"/>
                <a:stretch>
                  <a:fillRect l="-1007" t="-15000" b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485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Partial derivatives: example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3373440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Let us cover the last part of the definition once again:</a:t>
                </a:r>
                <a:br>
                  <a:rPr lang="en-US" sz="2400" dirty="0">
                    <a:ea typeface="Myriad Pro" charset="0"/>
                    <a:cs typeface="Myriad Pro" charset="0"/>
                  </a:rPr>
                </a:br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Myriad Pro" charset="0"/>
                                          <a:cs typeface="Myriad Pro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Myriad Pro" charset="0"/>
                                          <a:cs typeface="Myriad Pro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Myriad Pro" charset="0"/>
                                              <a:cs typeface="Myriad Pro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Myriad Pro" charset="0"/>
                                              <a:cs typeface="Myriad Pro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Myriad Pro" charset="0"/>
                                              <a:cs typeface="Myriad Pro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Myriad Pro" charset="0"/>
                                              <a:cs typeface="Myriad Pro" charset="0"/>
                                            </a:rPr>
                                            <m:t>𝑏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br>
                  <a:rPr lang="en-US" sz="2400" dirty="0">
                    <a:ea typeface="Myriad Pro" charset="0"/>
                    <a:cs typeface="Myriad Pro" charset="0"/>
                  </a:rPr>
                </a:br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br>
                  <a:rPr lang="en-US" sz="2400" dirty="0">
                    <a:ea typeface="Myriad Pro" charset="0"/>
                    <a:cs typeface="Myriad Pro" charset="0"/>
                  </a:rPr>
                </a:br>
                <a:r>
                  <a:rPr lang="en-US" sz="2400" dirty="0">
                    <a:ea typeface="Myriad Pro" charset="0"/>
                    <a:cs typeface="Myriad Pro" charset="0"/>
                  </a:rPr>
                  <a:t>It implies the following scheme:</a:t>
                </a:r>
              </a:p>
              <a:p>
                <a:pPr marL="0" indent="0" algn="ctr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Substitute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𝑏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</a:t>
                </a:r>
                <a:r>
                  <a:rPr lang="en-US" sz="2400" dirty="0">
                    <a:solidFill>
                      <a:schemeClr val="tx2"/>
                    </a:solidFill>
                    <a:ea typeface="Myriad Pro" charset="0"/>
                    <a:cs typeface="Myriad Pro" charset="0"/>
                  </a:rPr>
                  <a:t>⟶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 Find a derivative 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𝑎</m:t>
                    </m:r>
                  </m:oMath>
                </a14:m>
                <a:br>
                  <a:rPr lang="en-US" sz="2400" dirty="0">
                    <a:ea typeface="Myriad Pro" charset="0"/>
                    <a:cs typeface="Myriad Pro" charset="0"/>
                  </a:rPr>
                </a:br>
                <a:r>
                  <a:rPr lang="en-US" sz="2400" i="1" dirty="0">
                    <a:ea typeface="Myriad Pro" charset="0"/>
                    <a:cs typeface="Myriad Pro" charset="0"/>
                  </a:rPr>
                  <a:t>or</a:t>
                </a:r>
                <a:br>
                  <a:rPr lang="en-US" sz="2400" i="1" dirty="0">
                    <a:ea typeface="Myriad Pro" charset="0"/>
                    <a:cs typeface="Myriad Pro" charset="0"/>
                  </a:rPr>
                </a:br>
                <a:r>
                  <a:rPr lang="en-US" sz="2400" dirty="0">
                    <a:ea typeface="Myriad Pro" charset="0"/>
                    <a:cs typeface="Myriad Pro" charset="0"/>
                  </a:rPr>
                  <a:t>Substitute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𝑏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</a:t>
                </a:r>
                <a:r>
                  <a:rPr lang="en-US" sz="2400" dirty="0">
                    <a:solidFill>
                      <a:schemeClr val="tx2"/>
                    </a:solidFill>
                    <a:ea typeface="Myriad Pro" charset="0"/>
                    <a:cs typeface="Myriad Pro" charset="0"/>
                  </a:rPr>
                  <a:t>⟶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 Find a derivative at every point </a:t>
                </a:r>
                <a:r>
                  <a:rPr lang="en-US" sz="2400" dirty="0">
                    <a:solidFill>
                      <a:schemeClr val="tx2"/>
                    </a:solidFill>
                    <a:ea typeface="Myriad Pro" charset="0"/>
                    <a:cs typeface="Myriad Pro" charset="0"/>
                  </a:rPr>
                  <a:t>⟶</a:t>
                </a:r>
                <a:br>
                  <a:rPr lang="en-US" sz="2400" dirty="0">
                    <a:solidFill>
                      <a:schemeClr val="tx2"/>
                    </a:solidFill>
                    <a:ea typeface="Myriad Pro" charset="0"/>
                    <a:cs typeface="Myriad Pro" charset="0"/>
                  </a:rPr>
                </a:br>
                <a:r>
                  <a:rPr lang="en-US" sz="2400" dirty="0">
                    <a:solidFill>
                      <a:schemeClr val="tx2"/>
                    </a:solidFill>
                    <a:ea typeface="Myriad Pro" charset="0"/>
                    <a:cs typeface="Myriad Pro" charset="0"/>
                  </a:rPr>
                  <a:t>⟶ 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Substitute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𝑎</m:t>
                    </m:r>
                  </m:oMath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3373440"/>
              </a:xfrm>
              <a:prstGeom prst="rect">
                <a:avLst/>
              </a:prstGeom>
              <a:blipFill>
                <a:blip r:embed="rId2"/>
                <a:stretch>
                  <a:fillRect l="-1007" t="-26316" b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167C4C-5811-7146-B967-1F50FD3E35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" r="4325" b="19235"/>
          <a:stretch/>
        </p:blipFill>
        <p:spPr>
          <a:xfrm>
            <a:off x="4361769" y="4057753"/>
            <a:ext cx="4616505" cy="279676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B73B5495-1864-8D4A-AAE0-FDD2B7D6E8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4293096"/>
                <a:ext cx="8820472" cy="493120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  <a:ea typeface="Myriad Pro" charset="0"/>
                    <a:cs typeface="Myriad Pro" charset="0"/>
                  </a:rPr>
                  <a:t>Example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radPr>
                      <m:deg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𝑥𝑦</m:t>
                            </m:r>
                          </m:e>
                        </m:d>
                      </m:e>
                    </m:rad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(0,0)</m:t>
                    </m:r>
                  </m:oMath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B73B5495-1864-8D4A-AAE0-FDD2B7D6E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4293096"/>
                <a:ext cx="8820472" cy="493120"/>
              </a:xfrm>
              <a:prstGeom prst="rect">
                <a:avLst/>
              </a:prstGeom>
              <a:blipFill>
                <a:blip r:embed="rId4"/>
                <a:stretch>
                  <a:fillRect l="-1007" t="-15000" b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406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Partial derivatives: example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3373440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Let us cover the last part of the definition once again:</a:t>
                </a:r>
                <a:br>
                  <a:rPr lang="en-US" sz="2400" dirty="0">
                    <a:ea typeface="Myriad Pro" charset="0"/>
                    <a:cs typeface="Myriad Pro" charset="0"/>
                  </a:rPr>
                </a:br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Myriad Pro" charset="0"/>
                                          <a:cs typeface="Myriad Pro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Myriad Pro" charset="0"/>
                                          <a:cs typeface="Myriad Pro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Myriad Pro" charset="0"/>
                                              <a:cs typeface="Myriad Pro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Myriad Pro" charset="0"/>
                                              <a:cs typeface="Myriad Pro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Myriad Pro" charset="0"/>
                                              <a:cs typeface="Myriad Pro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Myriad Pro" charset="0"/>
                                              <a:cs typeface="Myriad Pro" charset="0"/>
                                            </a:rPr>
                                            <m:t>𝑏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br>
                  <a:rPr lang="en-US" sz="2400" dirty="0">
                    <a:ea typeface="Myriad Pro" charset="0"/>
                    <a:cs typeface="Myriad Pro" charset="0"/>
                  </a:rPr>
                </a:br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br>
                  <a:rPr lang="en-US" sz="2400" dirty="0">
                    <a:ea typeface="Myriad Pro" charset="0"/>
                    <a:cs typeface="Myriad Pro" charset="0"/>
                  </a:rPr>
                </a:br>
                <a:r>
                  <a:rPr lang="en-US" sz="2400" dirty="0">
                    <a:ea typeface="Myriad Pro" charset="0"/>
                    <a:cs typeface="Myriad Pro" charset="0"/>
                  </a:rPr>
                  <a:t>It implies the following scheme:</a:t>
                </a:r>
              </a:p>
              <a:p>
                <a:pPr marL="0" indent="0" algn="ctr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Substitute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𝑏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</a:t>
                </a:r>
                <a:r>
                  <a:rPr lang="en-US" sz="2400" dirty="0">
                    <a:solidFill>
                      <a:schemeClr val="tx2"/>
                    </a:solidFill>
                    <a:ea typeface="Myriad Pro" charset="0"/>
                    <a:cs typeface="Myriad Pro" charset="0"/>
                  </a:rPr>
                  <a:t>⟶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 Find a derivative 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𝑎</m:t>
                    </m:r>
                  </m:oMath>
                </a14:m>
                <a:br>
                  <a:rPr lang="en-US" sz="2400" dirty="0">
                    <a:ea typeface="Myriad Pro" charset="0"/>
                    <a:cs typeface="Myriad Pro" charset="0"/>
                  </a:rPr>
                </a:br>
                <a:r>
                  <a:rPr lang="en-US" sz="2400" i="1" dirty="0">
                    <a:ea typeface="Myriad Pro" charset="0"/>
                    <a:cs typeface="Myriad Pro" charset="0"/>
                  </a:rPr>
                  <a:t>or</a:t>
                </a:r>
                <a:br>
                  <a:rPr lang="en-US" sz="2400" i="1" dirty="0">
                    <a:ea typeface="Myriad Pro" charset="0"/>
                    <a:cs typeface="Myriad Pro" charset="0"/>
                  </a:rPr>
                </a:br>
                <a:r>
                  <a:rPr lang="en-US" sz="2400" dirty="0">
                    <a:ea typeface="Myriad Pro" charset="0"/>
                    <a:cs typeface="Myriad Pro" charset="0"/>
                  </a:rPr>
                  <a:t>Substitute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𝑏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</a:t>
                </a:r>
                <a:r>
                  <a:rPr lang="en-US" sz="2400" dirty="0">
                    <a:solidFill>
                      <a:schemeClr val="tx2"/>
                    </a:solidFill>
                    <a:ea typeface="Myriad Pro" charset="0"/>
                    <a:cs typeface="Myriad Pro" charset="0"/>
                  </a:rPr>
                  <a:t>⟶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 Find a derivative at every point </a:t>
                </a:r>
                <a:r>
                  <a:rPr lang="en-US" sz="2400" dirty="0">
                    <a:solidFill>
                      <a:schemeClr val="tx2"/>
                    </a:solidFill>
                    <a:ea typeface="Myriad Pro" charset="0"/>
                    <a:cs typeface="Myriad Pro" charset="0"/>
                  </a:rPr>
                  <a:t>⟶</a:t>
                </a:r>
                <a:br>
                  <a:rPr lang="en-US" sz="2400" dirty="0">
                    <a:solidFill>
                      <a:schemeClr val="tx2"/>
                    </a:solidFill>
                    <a:ea typeface="Myriad Pro" charset="0"/>
                    <a:cs typeface="Myriad Pro" charset="0"/>
                  </a:rPr>
                </a:br>
                <a:r>
                  <a:rPr lang="en-US" sz="2400" dirty="0">
                    <a:solidFill>
                      <a:schemeClr val="tx2"/>
                    </a:solidFill>
                    <a:ea typeface="Myriad Pro" charset="0"/>
                    <a:cs typeface="Myriad Pro" charset="0"/>
                  </a:rPr>
                  <a:t>⟶ 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Substitute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𝑎</m:t>
                    </m:r>
                  </m:oMath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3373440"/>
              </a:xfrm>
              <a:prstGeom prst="rect">
                <a:avLst/>
              </a:prstGeom>
              <a:blipFill>
                <a:blip r:embed="rId2"/>
                <a:stretch>
                  <a:fillRect l="-1007" t="-26316" b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Содержимое 2">
                <a:extLst>
                  <a:ext uri="{FF2B5EF4-FFF2-40B4-BE49-F238E27FC236}">
                    <a16:creationId xmlns:a16="http://schemas.microsoft.com/office/drawing/2014/main" id="{D274B505-B759-B34D-8714-106B105CFC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4293096"/>
                <a:ext cx="8820472" cy="493120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  <a:ea typeface="Myriad Pro" charset="0"/>
                    <a:cs typeface="Myriad Pro" charset="0"/>
                  </a:rPr>
                  <a:t>Example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sin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𝑥𝑦</m:t>
                        </m:r>
                      </m:e>
                    </m:func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)</m:t>
                    </m:r>
                  </m:oMath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>
          <p:sp>
            <p:nvSpPr>
              <p:cNvPr id="10" name="Содержимое 2">
                <a:extLst>
                  <a:ext uri="{FF2B5EF4-FFF2-40B4-BE49-F238E27FC236}">
                    <a16:creationId xmlns:a16="http://schemas.microsoft.com/office/drawing/2014/main" id="{D274B505-B759-B34D-8714-106B105CF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4293096"/>
                <a:ext cx="8820472" cy="493120"/>
              </a:xfrm>
              <a:prstGeom prst="rect">
                <a:avLst/>
              </a:prstGeom>
              <a:blipFill>
                <a:blip r:embed="rId3"/>
                <a:stretch>
                  <a:fillRect l="-1007" t="-12500" b="-1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1706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3113838" y="2857500"/>
            <a:ext cx="2916324" cy="11430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Tangent plane: definition</a:t>
            </a:r>
          </a:p>
        </p:txBody>
      </p:sp>
    </p:spTree>
    <p:extLst>
      <p:ext uri="{BB962C8B-B14F-4D97-AF65-F5344CB8AC3E}">
        <p14:creationId xmlns:p14="http://schemas.microsoft.com/office/powerpoint/2010/main" val="426115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Tangent plane: equation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11411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Font typeface="Arial" pitchFamily="34" charset="0"/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So now we know at least two straight lines (tangent lines in cross sections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𝑎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 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𝑏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) of the tangent plane.</a:t>
                </a:r>
                <a:r>
                  <a:rPr lang="ru-RU" sz="2400" dirty="0">
                    <a:ea typeface="Myriad Pro" charset="0"/>
                    <a:cs typeface="Myriad Pro" charset="0"/>
                  </a:rPr>
                  <a:t> 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Is it enough to get an equation of a plane?</a:t>
                </a: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1141192"/>
              </a:xfrm>
              <a:prstGeom prst="rect">
                <a:avLst/>
              </a:prstGeom>
              <a:blipFill>
                <a:blip r:embed="rId2"/>
                <a:stretch>
                  <a:fillRect l="-1007" t="-6593" b="-98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2057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Tangent plane: equation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11411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Font typeface="Arial" pitchFamily="34" charset="0"/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So now we know at least two straight lines (tangent lines in cross sections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𝑎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 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𝑏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) of the tangent plane.</a:t>
                </a:r>
                <a:r>
                  <a:rPr lang="ru-RU" sz="2400" dirty="0">
                    <a:ea typeface="Myriad Pro" charset="0"/>
                    <a:cs typeface="Myriad Pro" charset="0"/>
                  </a:rPr>
                  <a:t> 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Is it enough to get an equation of a plane?</a:t>
                </a: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1141192"/>
              </a:xfrm>
              <a:prstGeom prst="rect">
                <a:avLst/>
              </a:prstGeom>
              <a:blipFill>
                <a:blip r:embed="rId2"/>
                <a:stretch>
                  <a:fillRect l="-1007" t="-6593" b="-98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Содержимое 2">
                <a:extLst>
                  <a:ext uri="{FF2B5EF4-FFF2-40B4-BE49-F238E27FC236}">
                    <a16:creationId xmlns:a16="http://schemas.microsoft.com/office/drawing/2014/main" id="{33038911-626A-824B-94CD-F6DA30D923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1772816"/>
                <a:ext cx="8820472" cy="34563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Font typeface="Arial" pitchFamily="34" charset="0"/>
                  <a:buNone/>
                </a:pPr>
                <a:r>
                  <a:rPr lang="en-US" sz="2400" b="1" i="1" dirty="0">
                    <a:ea typeface="Myriad Pro" charset="0"/>
                    <a:cs typeface="Myriad Pro" charset="0"/>
                  </a:rPr>
                  <a:t>Remember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Scalar equation of the plane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</a:t>
                </a:r>
                <a:br>
                  <a:rPr lang="en-US" sz="2400" dirty="0">
                    <a:ea typeface="Myriad Pro" charset="0"/>
                    <a:cs typeface="Myriad Pro" charset="0"/>
                  </a:rPr>
                </a:b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𝑎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𝑏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𝑐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𝑧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=0</m:t>
                    </m:r>
                  </m:oMath>
                </a14:m>
                <a:br>
                  <a:rPr lang="ru-RU" sz="2400" dirty="0">
                    <a:ea typeface="Myriad Pro" charset="0"/>
                    <a:cs typeface="Myriad Pro" charset="0"/>
                  </a:rPr>
                </a:br>
                <a:r>
                  <a:rPr lang="en-US" sz="2400" dirty="0">
                    <a:ea typeface="Myriad Pro" charset="0"/>
                    <a:cs typeface="Myriad Pro" charset="0"/>
                  </a:rPr>
                  <a:t>where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is the point of the plane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𝑏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𝑐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 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is an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orthogonal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 vector (to the plane = to any vector in the plane)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Scalar product 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of two vectors is a mapping to real numbers</a:t>
                </a:r>
                <a:br>
                  <a:rPr lang="en-US" sz="2400" dirty="0">
                    <a:ea typeface="Myriad Pro" charset="0"/>
                    <a:cs typeface="Myriad Pro" charset="0"/>
                  </a:rPr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br>
                  <a:rPr lang="en-US" sz="2400" i="1" dirty="0"/>
                </a:br>
                <a14:m>
                  <m:oMath xmlns:m="http://schemas.openxmlformats.org/officeDocument/2006/math">
                    <m:d>
                      <m:d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func>
                  </m:oMath>
                </a14:m>
                <a:br>
                  <a:rPr lang="en-US" sz="2400" i="1" dirty="0"/>
                </a:b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⊥</m:t>
                    </m:r>
                    <m:acc>
                      <m:accPr>
                        <m:chr m:val="⃗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11" name="Содержимое 2">
                <a:extLst>
                  <a:ext uri="{FF2B5EF4-FFF2-40B4-BE49-F238E27FC236}">
                    <a16:creationId xmlns:a16="http://schemas.microsoft.com/office/drawing/2014/main" id="{33038911-626A-824B-94CD-F6DA30D92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1772816"/>
                <a:ext cx="8820472" cy="3456384"/>
              </a:xfrm>
              <a:prstGeom prst="rect">
                <a:avLst/>
              </a:prstGeom>
              <a:blipFill>
                <a:blip r:embed="rId3"/>
                <a:stretch>
                  <a:fillRect l="-1007" t="-21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0146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Tangent plane: equation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11411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Font typeface="Arial" pitchFamily="34" charset="0"/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So now we know at least two straight lines (tangent lines in cross sections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𝑎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 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𝑏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) of the tangent plane.</a:t>
                </a:r>
                <a:r>
                  <a:rPr lang="ru-RU" sz="2400" dirty="0">
                    <a:ea typeface="Myriad Pro" charset="0"/>
                    <a:cs typeface="Myriad Pro" charset="0"/>
                  </a:rPr>
                  <a:t> 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Is it enough to get an equation of a plane?</a:t>
                </a: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1141192"/>
              </a:xfrm>
              <a:prstGeom prst="rect">
                <a:avLst/>
              </a:prstGeom>
              <a:blipFill>
                <a:blip r:embed="rId2"/>
                <a:stretch>
                  <a:fillRect l="-1007" t="-6593" b="-98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Содержимое 2">
                <a:extLst>
                  <a:ext uri="{FF2B5EF4-FFF2-40B4-BE49-F238E27FC236}">
                    <a16:creationId xmlns:a16="http://schemas.microsoft.com/office/drawing/2014/main" id="{33038911-626A-824B-94CD-F6DA30D923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1772816"/>
                <a:ext cx="8820472" cy="34563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Font typeface="Arial" pitchFamily="34" charset="0"/>
                  <a:buNone/>
                </a:pPr>
                <a:r>
                  <a:rPr lang="en-US" sz="2400" b="1" i="1" dirty="0">
                    <a:ea typeface="Myriad Pro" charset="0"/>
                    <a:cs typeface="Myriad Pro" charset="0"/>
                  </a:rPr>
                  <a:t>Remember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Scalar equation of the plane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</a:t>
                </a:r>
                <a:br>
                  <a:rPr lang="en-US" sz="2400" dirty="0">
                    <a:ea typeface="Myriad Pro" charset="0"/>
                    <a:cs typeface="Myriad Pro" charset="0"/>
                  </a:rPr>
                </a:b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𝑎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𝑏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𝑐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𝑧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=0</m:t>
                    </m:r>
                  </m:oMath>
                </a14:m>
                <a:br>
                  <a:rPr lang="ru-RU" sz="2400" dirty="0">
                    <a:ea typeface="Myriad Pro" charset="0"/>
                    <a:cs typeface="Myriad Pro" charset="0"/>
                  </a:rPr>
                </a:br>
                <a:r>
                  <a:rPr lang="en-US" sz="2400" dirty="0">
                    <a:ea typeface="Myriad Pro" charset="0"/>
                    <a:cs typeface="Myriad Pro" charset="0"/>
                  </a:rPr>
                  <a:t>where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is the point of the plane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𝑏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𝑐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 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is an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orthogonal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 vector (to the plane = to any vector in the plane)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Scalar product 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of two vectors is a mapping to real numbers</a:t>
                </a:r>
                <a:br>
                  <a:rPr lang="en-US" sz="2400" dirty="0">
                    <a:ea typeface="Myriad Pro" charset="0"/>
                    <a:cs typeface="Myriad Pro" charset="0"/>
                  </a:rPr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br>
                  <a:rPr lang="en-US" sz="2400" i="1" dirty="0"/>
                </a:br>
                <a14:m>
                  <m:oMath xmlns:m="http://schemas.openxmlformats.org/officeDocument/2006/math">
                    <m:d>
                      <m:d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func>
                  </m:oMath>
                </a14:m>
                <a:br>
                  <a:rPr lang="en-US" sz="2400" i="1" dirty="0"/>
                </a:b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⊥</m:t>
                    </m:r>
                    <m:acc>
                      <m:accPr>
                        <m:chr m:val="⃗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11" name="Содержимое 2">
                <a:extLst>
                  <a:ext uri="{FF2B5EF4-FFF2-40B4-BE49-F238E27FC236}">
                    <a16:creationId xmlns:a16="http://schemas.microsoft.com/office/drawing/2014/main" id="{33038911-626A-824B-94CD-F6DA30D92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1772816"/>
                <a:ext cx="8820472" cy="3456384"/>
              </a:xfrm>
              <a:prstGeom prst="rect">
                <a:avLst/>
              </a:prstGeom>
              <a:blipFill>
                <a:blip r:embed="rId3"/>
                <a:stretch>
                  <a:fillRect l="-1007" t="-21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Содержимое 2">
                <a:extLst>
                  <a:ext uri="{FF2B5EF4-FFF2-40B4-BE49-F238E27FC236}">
                    <a16:creationId xmlns:a16="http://schemas.microsoft.com/office/drawing/2014/main" id="{4ADB3112-BDA7-AE4B-BF52-787356AF04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5215556"/>
                <a:ext cx="8820472" cy="12377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Font typeface="Arial" pitchFamily="34" charset="0"/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We know the point – it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𝑎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𝑏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.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The orthogonal should be orthogonal to both direction vector of tangent lines:</a:t>
                </a:r>
              </a:p>
              <a:p>
                <a:pPr marL="0" indent="0" algn="ctr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(1,0,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0</m:t>
                    </m:r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1</m:t>
                    </m:r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,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𝑏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)</m:t>
                    </m:r>
                  </m:oMath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12" name="Содержимое 2">
                <a:extLst>
                  <a:ext uri="{FF2B5EF4-FFF2-40B4-BE49-F238E27FC236}">
                    <a16:creationId xmlns:a16="http://schemas.microsoft.com/office/drawing/2014/main" id="{4ADB3112-BDA7-AE4B-BF52-787356AF0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5215556"/>
                <a:ext cx="8820472" cy="1237780"/>
              </a:xfrm>
              <a:prstGeom prst="rect">
                <a:avLst/>
              </a:prstGeom>
              <a:blipFill>
                <a:blip r:embed="rId4"/>
                <a:stretch>
                  <a:fillRect l="-1007" t="-7143" b="-102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801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Introduction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88024" y="624687"/>
            <a:ext cx="4032448" cy="4789231"/>
          </a:xfrm>
        </p:spPr>
        <p:txBody>
          <a:bodyPr>
            <a:noAutofit/>
          </a:bodyPr>
          <a:lstStyle/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i="1" dirty="0">
                <a:latin typeface="Myriad Pro" charset="0"/>
                <a:ea typeface="Myriad Pro" charset="0"/>
                <a:cs typeface="Myriad Pro" charset="0"/>
              </a:rPr>
              <a:t>We now know how to compute derivatives for single variate functions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i="1" dirty="0">
                <a:latin typeface="Myriad Pro" charset="0"/>
                <a:ea typeface="Myriad Pro" charset="0"/>
                <a:cs typeface="Myriad Pro" charset="0"/>
              </a:rPr>
              <a:t>Essentially, one should move over to the multivariate case 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i="1" dirty="0">
                <a:latin typeface="Myriad Pro" charset="0"/>
                <a:ea typeface="Myriad Pro" charset="0"/>
                <a:cs typeface="Myriad Pro" charset="0"/>
              </a:rPr>
              <a:t>One should extrapolate the principle of the differentiability:</a:t>
            </a:r>
            <a:br>
              <a:rPr lang="en-US" sz="2400" i="1" dirty="0">
                <a:latin typeface="Myriad Pro" charset="0"/>
                <a:ea typeface="Myriad Pro" charset="0"/>
                <a:cs typeface="Myriad Pro" charset="0"/>
              </a:rPr>
            </a:br>
            <a:r>
              <a:rPr lang="en-US" sz="2400" i="1" dirty="0">
                <a:latin typeface="Myriad Pro" charset="0"/>
                <a:ea typeface="Myriad Pro" charset="0"/>
                <a:cs typeface="Myriad Pro" charset="0"/>
              </a:rPr>
              <a:t>to be approximated by straight line </a:t>
            </a:r>
            <a:br>
              <a:rPr lang="en-US" sz="2400" i="1" dirty="0">
                <a:latin typeface="Myriad Pro" charset="0"/>
                <a:ea typeface="Myriad Pro" charset="0"/>
                <a:cs typeface="Myriad Pro" charset="0"/>
              </a:rPr>
            </a:br>
            <a:r>
              <a:rPr lang="en-US" sz="2400" i="1" dirty="0">
                <a:latin typeface="Myriad Pro" charset="0"/>
                <a:ea typeface="Myriad Pro" charset="0"/>
                <a:cs typeface="Myriad Pro" charset="0"/>
              </a:rPr>
              <a:t>	to be approximated by hyperplane</a:t>
            </a: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120F9B0E-A702-3D44-B4BB-BE41A1BD9C3E}"/>
              </a:ext>
            </a:extLst>
          </p:cNvPr>
          <p:cNvCxnSpPr>
            <a:cxnSpLocks/>
          </p:cNvCxnSpPr>
          <p:nvPr/>
        </p:nvCxnSpPr>
        <p:spPr>
          <a:xfrm>
            <a:off x="6732240" y="4149080"/>
            <a:ext cx="5040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371A7CC6-E38F-9845-B010-EA0A3BF585A9}"/>
              </a:ext>
            </a:extLst>
          </p:cNvPr>
          <p:cNvCxnSpPr/>
          <p:nvPr/>
        </p:nvCxnSpPr>
        <p:spPr>
          <a:xfrm>
            <a:off x="971600" y="3501008"/>
            <a:ext cx="288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2553F99-4FA4-854B-AD8C-B13C1D5CF4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6" r="6689"/>
          <a:stretch/>
        </p:blipFill>
        <p:spPr>
          <a:xfrm>
            <a:off x="0" y="764704"/>
            <a:ext cx="5112568" cy="478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609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Tangent plane: equation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12852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We know the point – it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𝑏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𝑎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𝑏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.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The orthogonal should be orthogonal to both direction vector of tangent lines:</a:t>
                </a:r>
              </a:p>
              <a:p>
                <a:pPr marL="0" indent="0" algn="ctr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(1,0,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𝑏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(0,1,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𝑏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)</m:t>
                    </m:r>
                  </m:oMath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1285208"/>
              </a:xfrm>
              <a:prstGeom prst="rect">
                <a:avLst/>
              </a:prstGeom>
              <a:blipFill>
                <a:blip r:embed="rId2"/>
                <a:stretch>
                  <a:fillRect l="-1007" t="-6863" b="-58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7617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Tangent plane: equation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12852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We know the point – it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𝑏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𝑎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𝑏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.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The orthogonal should be orthogonal to both direction vector of tangent lines:</a:t>
                </a:r>
              </a:p>
              <a:p>
                <a:pPr marL="0" indent="0" algn="ctr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(1,0,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𝑏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(0,1,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𝑏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)</m:t>
                    </m:r>
                  </m:oMath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1285208"/>
              </a:xfrm>
              <a:prstGeom prst="rect">
                <a:avLst/>
              </a:prstGeom>
              <a:blipFill>
                <a:blip r:embed="rId2"/>
                <a:stretch>
                  <a:fillRect l="-1007" t="-6863" b="-58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8273CDC5-48AD-7A4D-99F3-CC36D2FAD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1927768"/>
                <a:ext cx="8820472" cy="18612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It is easy to guess the answer here: 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, −1)</m:t>
                      </m:r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𝑏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𝑏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′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⋅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′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⋅(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8273CDC5-48AD-7A4D-99F3-CC36D2FAD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1927768"/>
                <a:ext cx="8820472" cy="1861272"/>
              </a:xfrm>
              <a:prstGeom prst="rect">
                <a:avLst/>
              </a:prstGeom>
              <a:blipFill>
                <a:blip r:embed="rId3"/>
                <a:stretch>
                  <a:fillRect l="-1007" t="-4082" b="-6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Содержимое 2">
            <a:extLst>
              <a:ext uri="{FF2B5EF4-FFF2-40B4-BE49-F238E27FC236}">
                <a16:creationId xmlns:a16="http://schemas.microsoft.com/office/drawing/2014/main" id="{6BC39A51-E351-9340-80FB-58A0FD050979}"/>
              </a:ext>
            </a:extLst>
          </p:cNvPr>
          <p:cNvSpPr txBox="1">
            <a:spLocks/>
          </p:cNvSpPr>
          <p:nvPr/>
        </p:nvSpPr>
        <p:spPr>
          <a:xfrm>
            <a:off x="161764" y="3933056"/>
            <a:ext cx="8820472" cy="12852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ea typeface="Myriad Pro" charset="0"/>
                <a:cs typeface="Myriad Pro" charset="0"/>
              </a:rPr>
              <a:t>Example</a:t>
            </a:r>
            <a:r>
              <a:rPr lang="en-US" sz="2400" dirty="0">
                <a:ea typeface="Myriad Pro" charset="0"/>
                <a:cs typeface="Myriad Pro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13509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2906815" y="2711202"/>
            <a:ext cx="3330370" cy="1435596"/>
          </a:xfrm>
        </p:spPr>
        <p:txBody>
          <a:bodyPr>
            <a:no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Differentiability of multivariate function</a:t>
            </a:r>
          </a:p>
        </p:txBody>
      </p:sp>
    </p:spTree>
    <p:extLst>
      <p:ext uri="{BB962C8B-B14F-4D97-AF65-F5344CB8AC3E}">
        <p14:creationId xmlns:p14="http://schemas.microsoft.com/office/powerpoint/2010/main" val="309099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Differentiability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B90A8168-EFDF-ED4C-A302-B28D2BBDC96F}"/>
              </a:ext>
            </a:extLst>
          </p:cNvPr>
          <p:cNvSpPr txBox="1">
            <a:spLocks/>
          </p:cNvSpPr>
          <p:nvPr/>
        </p:nvSpPr>
        <p:spPr>
          <a:xfrm>
            <a:off x="161764" y="631624"/>
            <a:ext cx="8820472" cy="853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Let us try then to generalize the concept of differentiability:</a:t>
            </a:r>
          </a:p>
          <a:p>
            <a:pPr marL="0" indent="0" algn="ctr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i="1" dirty="0">
                <a:latin typeface="Myriad Pro" charset="0"/>
                <a:ea typeface="Myriad Pro" charset="0"/>
                <a:cs typeface="Myriad Pro" charset="0"/>
              </a:rPr>
              <a:t>to be differentiable = to be “</a:t>
            </a:r>
            <a:r>
              <a:rPr lang="en-US" sz="2400" i="1" dirty="0" err="1">
                <a:latin typeface="Myriad Pro" charset="0"/>
                <a:ea typeface="Myriad Pro" charset="0"/>
                <a:cs typeface="Myriad Pro" charset="0"/>
              </a:rPr>
              <a:t>fittable</a:t>
            </a:r>
            <a:r>
              <a:rPr lang="en-US" sz="2400" i="1" dirty="0">
                <a:latin typeface="Myriad Pro" charset="0"/>
                <a:ea typeface="Myriad Pro" charset="0"/>
                <a:cs typeface="Myriad Pro" charset="0"/>
              </a:rPr>
              <a:t>” with plane object</a:t>
            </a:r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 </a:t>
            </a:r>
            <a:endParaRPr lang="en-US" sz="2400" dirty="0">
              <a:ea typeface="Myriad Pro" charset="0"/>
              <a:cs typeface="Myriad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716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Differentiability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B90A8168-EFDF-ED4C-A302-B28D2BBDC96F}"/>
              </a:ext>
            </a:extLst>
          </p:cNvPr>
          <p:cNvSpPr txBox="1">
            <a:spLocks/>
          </p:cNvSpPr>
          <p:nvPr/>
        </p:nvSpPr>
        <p:spPr>
          <a:xfrm>
            <a:off x="161764" y="631624"/>
            <a:ext cx="8820472" cy="853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Let us try then to generalize the concept of differentiability:</a:t>
            </a:r>
          </a:p>
          <a:p>
            <a:pPr marL="0" indent="0" algn="ctr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i="1" dirty="0">
                <a:ea typeface="Myriad Pro" charset="0"/>
                <a:cs typeface="Myriad Pro" charset="0"/>
              </a:rPr>
              <a:t>to be differentiable = to be “</a:t>
            </a:r>
            <a:r>
              <a:rPr lang="en-US" sz="2400" i="1" dirty="0" err="1">
                <a:ea typeface="Myriad Pro" charset="0"/>
                <a:cs typeface="Myriad Pro" charset="0"/>
              </a:rPr>
              <a:t>fittable</a:t>
            </a:r>
            <a:r>
              <a:rPr lang="en-US" sz="2400" i="1" dirty="0">
                <a:ea typeface="Myriad Pro" charset="0"/>
                <a:cs typeface="Myriad Pro" charset="0"/>
              </a:rPr>
              <a:t>” with plane object</a:t>
            </a:r>
            <a:r>
              <a:rPr lang="en-US" sz="2400" dirty="0">
                <a:ea typeface="Myriad Pro" charset="0"/>
                <a:cs typeface="Myriad Pro" charset="0"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1A572F3B-5B6B-164C-8DD9-594C7F2B0C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1700808"/>
                <a:ext cx="8820472" cy="2160240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In other words: the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is called differentiable at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if it is close to its tangent plane: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𝑏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𝑏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br>
                  <a:rPr lang="ru-RU" sz="2400" b="0" i="1" dirty="0">
                    <a:ea typeface="Myriad Pro" charset="0"/>
                    <a:cs typeface="Myriad Pro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𝑅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ba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ba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ru-RU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+(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</m:d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1A572F3B-5B6B-164C-8DD9-594C7F2B0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1700808"/>
                <a:ext cx="8820472" cy="2160240"/>
              </a:xfrm>
              <a:prstGeom prst="rect">
                <a:avLst/>
              </a:prstGeom>
              <a:blipFill>
                <a:blip r:embed="rId2"/>
                <a:stretch>
                  <a:fillRect l="-1006" t="-2907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1522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Differentiability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B90A8168-EFDF-ED4C-A302-B28D2BBDC96F}"/>
              </a:ext>
            </a:extLst>
          </p:cNvPr>
          <p:cNvSpPr txBox="1">
            <a:spLocks/>
          </p:cNvSpPr>
          <p:nvPr/>
        </p:nvSpPr>
        <p:spPr>
          <a:xfrm>
            <a:off x="161764" y="631624"/>
            <a:ext cx="8820472" cy="853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Let us try then to generalize the concept of differentiability:</a:t>
            </a:r>
          </a:p>
          <a:p>
            <a:pPr marL="0" indent="0" algn="ctr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i="1" dirty="0">
                <a:ea typeface="Myriad Pro" charset="0"/>
                <a:cs typeface="Myriad Pro" charset="0"/>
              </a:rPr>
              <a:t>to be differentiable = to be “</a:t>
            </a:r>
            <a:r>
              <a:rPr lang="en-US" sz="2400" i="1" dirty="0" err="1">
                <a:ea typeface="Myriad Pro" charset="0"/>
                <a:cs typeface="Myriad Pro" charset="0"/>
              </a:rPr>
              <a:t>fittable</a:t>
            </a:r>
            <a:r>
              <a:rPr lang="en-US" sz="2400" i="1" dirty="0">
                <a:ea typeface="Myriad Pro" charset="0"/>
                <a:cs typeface="Myriad Pro" charset="0"/>
              </a:rPr>
              <a:t>” with plane object</a:t>
            </a:r>
            <a:r>
              <a:rPr lang="en-US" sz="2400" dirty="0">
                <a:ea typeface="Myriad Pro" charset="0"/>
                <a:cs typeface="Myriad Pro" charset="0"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FFFE2445-42C4-8D47-AA36-316B3604B9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1700808"/>
                <a:ext cx="8820472" cy="2160240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In other words: the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is called differentiable at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if it is close to its tangent plane: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𝑏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𝑏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br>
                  <a:rPr lang="ru-RU" sz="2400" b="0" i="1" dirty="0">
                    <a:ea typeface="Myriad Pro" charset="0"/>
                    <a:cs typeface="Myriad Pro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𝑅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ba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ba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ru-RU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+(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</m:d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FFFE2445-42C4-8D47-AA36-316B3604B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1700808"/>
                <a:ext cx="8820472" cy="2160240"/>
              </a:xfrm>
              <a:prstGeom prst="rect">
                <a:avLst/>
              </a:prstGeom>
              <a:blipFill>
                <a:blip r:embed="rId2"/>
                <a:stretch>
                  <a:fillRect l="-1006" t="-2907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Содержимое 2">
            <a:extLst>
              <a:ext uri="{FF2B5EF4-FFF2-40B4-BE49-F238E27FC236}">
                <a16:creationId xmlns:a16="http://schemas.microsoft.com/office/drawing/2014/main" id="{3560AB11-310B-7940-8164-32A9E610082B}"/>
              </a:ext>
            </a:extLst>
          </p:cNvPr>
          <p:cNvSpPr txBox="1">
            <a:spLocks/>
          </p:cNvSpPr>
          <p:nvPr/>
        </p:nvSpPr>
        <p:spPr>
          <a:xfrm>
            <a:off x="161764" y="4077072"/>
            <a:ext cx="8820472" cy="19442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b="1" dirty="0">
                <a:ea typeface="Myriad Pro" charset="0"/>
                <a:cs typeface="Myriad Pro" charset="0"/>
              </a:rPr>
              <a:t>Note</a:t>
            </a:r>
            <a:r>
              <a:rPr lang="en-US" sz="2400" dirty="0">
                <a:ea typeface="Myriad Pro" charset="0"/>
                <a:cs typeface="Myriad Pro" charset="0"/>
              </a:rPr>
              <a:t>: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>
                <a:ea typeface="Myriad Pro" charset="0"/>
                <a:cs typeface="Myriad Pro" charset="0"/>
              </a:rPr>
              <a:t>Single variate functions:</a:t>
            </a:r>
            <a:br>
              <a:rPr lang="en-US" sz="2400" dirty="0">
                <a:ea typeface="Myriad Pro" charset="0"/>
                <a:cs typeface="Myriad Pro" charset="0"/>
              </a:rPr>
            </a:br>
            <a:r>
              <a:rPr lang="en-US" sz="2400" i="1" dirty="0">
                <a:ea typeface="Myriad Pro" charset="0"/>
                <a:cs typeface="Myriad Pro" charset="0"/>
              </a:rPr>
              <a:t>		differentiable = has a derivative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>
                <a:ea typeface="Myriad Pro" charset="0"/>
                <a:cs typeface="Myriad Pro" charset="0"/>
              </a:rPr>
              <a:t>Multi variate functions:</a:t>
            </a:r>
            <a:br>
              <a:rPr lang="en-US" sz="2400" dirty="0">
                <a:ea typeface="Myriad Pro" charset="0"/>
                <a:cs typeface="Myriad Pro" charset="0"/>
              </a:rPr>
            </a:br>
            <a:r>
              <a:rPr lang="en-US" sz="2400" i="1" dirty="0">
                <a:ea typeface="Myriad Pro" charset="0"/>
                <a:cs typeface="Myriad Pro" charset="0"/>
              </a:rPr>
              <a:t>		differentiable &gt;&gt; has partial derivatives</a:t>
            </a:r>
          </a:p>
        </p:txBody>
      </p:sp>
    </p:spTree>
    <p:extLst>
      <p:ext uri="{BB962C8B-B14F-4D97-AF65-F5344CB8AC3E}">
        <p14:creationId xmlns:p14="http://schemas.microsoft.com/office/powerpoint/2010/main" val="3658954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2695291" y="2711202"/>
            <a:ext cx="3753417" cy="1435596"/>
          </a:xfrm>
        </p:spPr>
        <p:txBody>
          <a:bodyPr>
            <a:no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Differentiability of multivariate function: examples</a:t>
            </a:r>
          </a:p>
        </p:txBody>
      </p:sp>
    </p:spTree>
    <p:extLst>
      <p:ext uri="{BB962C8B-B14F-4D97-AF65-F5344CB8AC3E}">
        <p14:creationId xmlns:p14="http://schemas.microsoft.com/office/powerpoint/2010/main" val="38192376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Differentiability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B90A8168-EFDF-ED4C-A302-B28D2BBDC96F}"/>
              </a:ext>
            </a:extLst>
          </p:cNvPr>
          <p:cNvSpPr txBox="1">
            <a:spLocks/>
          </p:cNvSpPr>
          <p:nvPr/>
        </p:nvSpPr>
        <p:spPr>
          <a:xfrm>
            <a:off x="161764" y="631624"/>
            <a:ext cx="8820472" cy="2088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b="1" dirty="0">
                <a:latin typeface="Myriad Pro" charset="0"/>
                <a:ea typeface="Myriad Pro" charset="0"/>
                <a:cs typeface="Myriad Pro" charset="0"/>
              </a:rPr>
              <a:t>Note</a:t>
            </a:r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: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Single variate functions:</a:t>
            </a:r>
            <a:br>
              <a:rPr lang="en-US" sz="2400" dirty="0">
                <a:latin typeface="Myriad Pro" charset="0"/>
                <a:ea typeface="Myriad Pro" charset="0"/>
                <a:cs typeface="Myriad Pro" charset="0"/>
              </a:rPr>
            </a:br>
            <a:r>
              <a:rPr lang="en-US" sz="2400" i="1" dirty="0">
                <a:latin typeface="Myriad Pro" charset="0"/>
                <a:ea typeface="Myriad Pro" charset="0"/>
                <a:cs typeface="Myriad Pro" charset="0"/>
              </a:rPr>
              <a:t>		differentiable = has a derivative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Multi variate functions:</a:t>
            </a:r>
            <a:br>
              <a:rPr lang="en-US" sz="2400" dirty="0">
                <a:latin typeface="Myriad Pro" charset="0"/>
                <a:ea typeface="Myriad Pro" charset="0"/>
                <a:cs typeface="Myriad Pro" charset="0"/>
              </a:rPr>
            </a:br>
            <a:r>
              <a:rPr lang="en-US" sz="2400" i="1" dirty="0">
                <a:latin typeface="Myriad Pro" charset="0"/>
                <a:ea typeface="Myriad Pro" charset="0"/>
                <a:cs typeface="Myriad Pro" charset="0"/>
              </a:rPr>
              <a:t>		differentiable &gt;&gt; has partial derivatives</a:t>
            </a:r>
          </a:p>
        </p:txBody>
      </p:sp>
    </p:spTree>
    <p:extLst>
      <p:ext uri="{BB962C8B-B14F-4D97-AF65-F5344CB8AC3E}">
        <p14:creationId xmlns:p14="http://schemas.microsoft.com/office/powerpoint/2010/main" val="17534089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Differentiability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B90A8168-EFDF-ED4C-A302-B28D2BBDC96F}"/>
              </a:ext>
            </a:extLst>
          </p:cNvPr>
          <p:cNvSpPr txBox="1">
            <a:spLocks/>
          </p:cNvSpPr>
          <p:nvPr/>
        </p:nvSpPr>
        <p:spPr>
          <a:xfrm>
            <a:off x="161764" y="631624"/>
            <a:ext cx="8820472" cy="2088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b="1" dirty="0">
                <a:ea typeface="Myriad Pro" charset="0"/>
                <a:cs typeface="Myriad Pro" charset="0"/>
              </a:rPr>
              <a:t>Note</a:t>
            </a:r>
            <a:r>
              <a:rPr lang="en-US" sz="2400" dirty="0">
                <a:ea typeface="Myriad Pro" charset="0"/>
                <a:cs typeface="Myriad Pro" charset="0"/>
              </a:rPr>
              <a:t>: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>
                <a:ea typeface="Myriad Pro" charset="0"/>
                <a:cs typeface="Myriad Pro" charset="0"/>
              </a:rPr>
              <a:t>Single variate functions:</a:t>
            </a:r>
            <a:br>
              <a:rPr lang="en-US" sz="2400" dirty="0">
                <a:ea typeface="Myriad Pro" charset="0"/>
                <a:cs typeface="Myriad Pro" charset="0"/>
              </a:rPr>
            </a:br>
            <a:r>
              <a:rPr lang="en-US" sz="2400" i="1" dirty="0">
                <a:ea typeface="Myriad Pro" charset="0"/>
                <a:cs typeface="Myriad Pro" charset="0"/>
              </a:rPr>
              <a:t>		differentiable = has a derivative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>
                <a:ea typeface="Myriad Pro" charset="0"/>
                <a:cs typeface="Myriad Pro" charset="0"/>
              </a:rPr>
              <a:t>Multi variate functions:</a:t>
            </a:r>
            <a:br>
              <a:rPr lang="en-US" sz="2400" dirty="0">
                <a:ea typeface="Myriad Pro" charset="0"/>
                <a:cs typeface="Myriad Pro" charset="0"/>
              </a:rPr>
            </a:br>
            <a:r>
              <a:rPr lang="en-US" sz="2400" i="1" dirty="0">
                <a:ea typeface="Myriad Pro" charset="0"/>
                <a:cs typeface="Myriad Pro" charset="0"/>
              </a:rPr>
              <a:t>		differentiable &gt;&gt; has partial derivatives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CD971CE8-5DFC-0E49-9BD5-7A17ACD04B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2935880"/>
                <a:ext cx="8820472" cy="4931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  <a:ea typeface="Myriad Pro" charset="0"/>
                    <a:cs typeface="Myriad Pro" charset="0"/>
                  </a:rPr>
                  <a:t>Example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radPr>
                      <m:deg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𝑥𝑦</m:t>
                            </m:r>
                          </m:e>
                        </m:d>
                      </m:e>
                    </m:rad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(0,0)</m:t>
                    </m:r>
                  </m:oMath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CD971CE8-5DFC-0E49-9BD5-7A17ACD04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2935880"/>
                <a:ext cx="8820472" cy="493120"/>
              </a:xfrm>
              <a:prstGeom prst="rect">
                <a:avLst/>
              </a:prstGeom>
              <a:blipFill>
                <a:blip r:embed="rId2"/>
                <a:stretch>
                  <a:fillRect l="-1007" t="-15000"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242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Differentiability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B90A8168-EFDF-ED4C-A302-B28D2BBDC96F}"/>
              </a:ext>
            </a:extLst>
          </p:cNvPr>
          <p:cNvSpPr txBox="1">
            <a:spLocks/>
          </p:cNvSpPr>
          <p:nvPr/>
        </p:nvSpPr>
        <p:spPr>
          <a:xfrm>
            <a:off x="161764" y="631624"/>
            <a:ext cx="8820472" cy="2088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b="1" dirty="0">
                <a:ea typeface="Myriad Pro" charset="0"/>
                <a:cs typeface="Myriad Pro" charset="0"/>
              </a:rPr>
              <a:t>Note</a:t>
            </a:r>
            <a:r>
              <a:rPr lang="en-US" sz="2400" dirty="0">
                <a:ea typeface="Myriad Pro" charset="0"/>
                <a:cs typeface="Myriad Pro" charset="0"/>
              </a:rPr>
              <a:t>: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>
                <a:ea typeface="Myriad Pro" charset="0"/>
                <a:cs typeface="Myriad Pro" charset="0"/>
              </a:rPr>
              <a:t>Single variate functions:</a:t>
            </a:r>
            <a:br>
              <a:rPr lang="en-US" sz="2400" dirty="0">
                <a:ea typeface="Myriad Pro" charset="0"/>
                <a:cs typeface="Myriad Pro" charset="0"/>
              </a:rPr>
            </a:br>
            <a:r>
              <a:rPr lang="en-US" sz="2400" i="1" dirty="0">
                <a:ea typeface="Myriad Pro" charset="0"/>
                <a:cs typeface="Myriad Pro" charset="0"/>
              </a:rPr>
              <a:t>		differentiable = has a derivative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>
                <a:ea typeface="Myriad Pro" charset="0"/>
                <a:cs typeface="Myriad Pro" charset="0"/>
              </a:rPr>
              <a:t>Multi variate functions:</a:t>
            </a:r>
            <a:br>
              <a:rPr lang="en-US" sz="2400" dirty="0">
                <a:ea typeface="Myriad Pro" charset="0"/>
                <a:cs typeface="Myriad Pro" charset="0"/>
              </a:rPr>
            </a:br>
            <a:r>
              <a:rPr lang="en-US" sz="2400" i="1" dirty="0">
                <a:ea typeface="Myriad Pro" charset="0"/>
                <a:cs typeface="Myriad Pro" charset="0"/>
              </a:rPr>
              <a:t>		differentiable &gt;&gt; has partial derivatives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CDA581-2705-E740-811D-9E7188DE6B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" r="4325" b="19235"/>
          <a:stretch/>
        </p:blipFill>
        <p:spPr>
          <a:xfrm>
            <a:off x="4361769" y="4057753"/>
            <a:ext cx="4616505" cy="279676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9006B9C7-546B-654E-83F6-AC278620E2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2935880"/>
                <a:ext cx="8820472" cy="4931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  <a:ea typeface="Myriad Pro" charset="0"/>
                    <a:cs typeface="Myriad Pro" charset="0"/>
                  </a:rPr>
                  <a:t>Example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radPr>
                      <m:deg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𝑥𝑦</m:t>
                            </m:r>
                          </m:e>
                        </m:d>
                      </m:e>
                    </m:rad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(0,0)</m:t>
                    </m:r>
                  </m:oMath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9006B9C7-546B-654E-83F6-AC278620E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2935880"/>
                <a:ext cx="8820472" cy="493120"/>
              </a:xfrm>
              <a:prstGeom prst="rect">
                <a:avLst/>
              </a:prstGeom>
              <a:blipFill>
                <a:blip r:embed="rId3"/>
                <a:stretch>
                  <a:fillRect l="-1007" t="-15000"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5651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2011279" y="2857500"/>
            <a:ext cx="5121442" cy="11430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Tangent plane: motivation</a:t>
            </a:r>
          </a:p>
        </p:txBody>
      </p:sp>
    </p:spTree>
    <p:extLst>
      <p:ext uri="{BB962C8B-B14F-4D97-AF65-F5344CB8AC3E}">
        <p14:creationId xmlns:p14="http://schemas.microsoft.com/office/powerpoint/2010/main" val="31068288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Differentiability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B90A8168-EFDF-ED4C-A302-B28D2BBDC96F}"/>
              </a:ext>
            </a:extLst>
          </p:cNvPr>
          <p:cNvSpPr txBox="1">
            <a:spLocks/>
          </p:cNvSpPr>
          <p:nvPr/>
        </p:nvSpPr>
        <p:spPr>
          <a:xfrm>
            <a:off x="161764" y="631624"/>
            <a:ext cx="8820472" cy="2088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b="1" dirty="0">
                <a:ea typeface="Myriad Pro" charset="0"/>
                <a:cs typeface="Myriad Pro" charset="0"/>
              </a:rPr>
              <a:t>Note</a:t>
            </a:r>
            <a:r>
              <a:rPr lang="en-US" sz="2400" dirty="0">
                <a:ea typeface="Myriad Pro" charset="0"/>
                <a:cs typeface="Myriad Pro" charset="0"/>
              </a:rPr>
              <a:t>: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>
                <a:ea typeface="Myriad Pro" charset="0"/>
                <a:cs typeface="Myriad Pro" charset="0"/>
              </a:rPr>
              <a:t>Single variate functions:</a:t>
            </a:r>
            <a:br>
              <a:rPr lang="en-US" sz="2400" dirty="0">
                <a:ea typeface="Myriad Pro" charset="0"/>
                <a:cs typeface="Myriad Pro" charset="0"/>
              </a:rPr>
            </a:br>
            <a:r>
              <a:rPr lang="en-US" sz="2400" i="1" dirty="0">
                <a:ea typeface="Myriad Pro" charset="0"/>
                <a:cs typeface="Myriad Pro" charset="0"/>
              </a:rPr>
              <a:t>		differentiable = has a derivative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>
                <a:ea typeface="Myriad Pro" charset="0"/>
                <a:cs typeface="Myriad Pro" charset="0"/>
              </a:rPr>
              <a:t>Multi variate functions:</a:t>
            </a:r>
            <a:br>
              <a:rPr lang="en-US" sz="2400" dirty="0">
                <a:ea typeface="Myriad Pro" charset="0"/>
                <a:cs typeface="Myriad Pro" charset="0"/>
              </a:rPr>
            </a:br>
            <a:r>
              <a:rPr lang="en-US" sz="2400" i="1" dirty="0">
                <a:ea typeface="Myriad Pro" charset="0"/>
                <a:cs typeface="Myriad Pro" charset="0"/>
              </a:rPr>
              <a:t>		differentiable &gt;&gt; has partial derivatives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CD971CE8-5DFC-0E49-9BD5-7A17ACD04B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2924944"/>
                <a:ext cx="8820472" cy="13572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  <a:ea typeface="Myriad Pro" charset="0"/>
                    <a:cs typeface="Myriad Pro" charset="0"/>
                  </a:rPr>
                  <a:t>Example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 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func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≠0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0                                    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eqArr>
                      </m:e>
                    </m:d>
                  </m:oMath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CD971CE8-5DFC-0E49-9BD5-7A17ACD04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2924944"/>
                <a:ext cx="8820472" cy="1357216"/>
              </a:xfrm>
              <a:prstGeom prst="rect">
                <a:avLst/>
              </a:prstGeom>
              <a:blipFill>
                <a:blip r:embed="rId2"/>
                <a:stretch>
                  <a:fillRect l="-1007" t="-208333" b="-2629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34248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2695291" y="2711202"/>
            <a:ext cx="3753417" cy="1435596"/>
          </a:xfrm>
        </p:spPr>
        <p:txBody>
          <a:bodyPr>
            <a:no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Differentiability: sufficient condition</a:t>
            </a:r>
          </a:p>
        </p:txBody>
      </p:sp>
    </p:spTree>
    <p:extLst>
      <p:ext uri="{BB962C8B-B14F-4D97-AF65-F5344CB8AC3E}">
        <p14:creationId xmlns:p14="http://schemas.microsoft.com/office/powerpoint/2010/main" val="83334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Differentiability: sufficient condition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B90A8168-EFDF-ED4C-A302-B28D2BBDC96F}"/>
              </a:ext>
            </a:extLst>
          </p:cNvPr>
          <p:cNvSpPr txBox="1">
            <a:spLocks/>
          </p:cNvSpPr>
          <p:nvPr/>
        </p:nvSpPr>
        <p:spPr>
          <a:xfrm>
            <a:off x="161764" y="631624"/>
            <a:ext cx="8820472" cy="1141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If the existence of both partial derivatives is not enough (but necessary) for function in order to be differentiable, then what is? Should we always check this comprehensive definition?</a:t>
            </a:r>
          </a:p>
        </p:txBody>
      </p:sp>
    </p:spTree>
    <p:extLst>
      <p:ext uri="{BB962C8B-B14F-4D97-AF65-F5344CB8AC3E}">
        <p14:creationId xmlns:p14="http://schemas.microsoft.com/office/powerpoint/2010/main" val="29400922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Differentiability: sufficient condition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B90A8168-EFDF-ED4C-A302-B28D2BBDC96F}"/>
              </a:ext>
            </a:extLst>
          </p:cNvPr>
          <p:cNvSpPr txBox="1">
            <a:spLocks/>
          </p:cNvSpPr>
          <p:nvPr/>
        </p:nvSpPr>
        <p:spPr>
          <a:xfrm>
            <a:off x="161764" y="631624"/>
            <a:ext cx="8820472" cy="1141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If the existence of both partial derivatives is not enough (but necessary) for function in order to be differentiable, then what is? Should we always check this comprehensive definition?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46E38374-A490-3140-B5A1-83CEC392DC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1783752"/>
                <a:ext cx="8820472" cy="17892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Obviously, it is not the case: for example, it is quite essential that any polynomial function of several variables, e.g.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5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𝑦𝑥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−1</m:t>
                      </m:r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i="1" dirty="0">
                    <a:ea typeface="Myriad Pro" charset="0"/>
                    <a:cs typeface="Myriad Pro" charset="0"/>
                  </a:rPr>
                  <a:t>should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 be differentiable at any point.</a:t>
                </a:r>
              </a:p>
            </p:txBody>
          </p:sp>
        </mc:Choice>
        <mc:Fallback xmlns="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46E38374-A490-3140-B5A1-83CEC392D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1783752"/>
                <a:ext cx="8820472" cy="1789264"/>
              </a:xfrm>
              <a:prstGeom prst="rect">
                <a:avLst/>
              </a:prstGeom>
              <a:blipFill>
                <a:blip r:embed="rId2"/>
                <a:stretch>
                  <a:fillRect l="-1007" t="-3521" b="-21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37975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Differentiability: sufficient condition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B90A8168-EFDF-ED4C-A302-B28D2BBDC96F}"/>
              </a:ext>
            </a:extLst>
          </p:cNvPr>
          <p:cNvSpPr txBox="1">
            <a:spLocks/>
          </p:cNvSpPr>
          <p:nvPr/>
        </p:nvSpPr>
        <p:spPr>
          <a:xfrm>
            <a:off x="161764" y="631624"/>
            <a:ext cx="8820472" cy="1141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If the existence of both partial derivatives is not enough (but necessary) for function in order to be differentiable, then what is? Should we always check this comprehensive definition?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46E38374-A490-3140-B5A1-83CEC392DC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1783752"/>
                <a:ext cx="8820472" cy="17892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Obviously, it is not the case: for example, it is quite essential that any polynomial function of several variables, e.g.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5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𝑦𝑥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−1</m:t>
                      </m:r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i="1" dirty="0">
                    <a:ea typeface="Myriad Pro" charset="0"/>
                    <a:cs typeface="Myriad Pro" charset="0"/>
                  </a:rPr>
                  <a:t>should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 be differentiable at any point.</a:t>
                </a:r>
              </a:p>
            </p:txBody>
          </p:sp>
        </mc:Choice>
        <mc:Fallback xmlns="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46E38374-A490-3140-B5A1-83CEC392D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1783752"/>
                <a:ext cx="8820472" cy="1789264"/>
              </a:xfrm>
              <a:prstGeom prst="rect">
                <a:avLst/>
              </a:prstGeom>
              <a:blipFill>
                <a:blip r:embed="rId2"/>
                <a:stretch>
                  <a:fillRect l="-1007" t="-3521" b="-21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F84E3C1F-59BB-6341-A872-2C7381ECED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3933056"/>
                <a:ext cx="8820472" cy="1933280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Sufficient condition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If both partial derivatives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𝑦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as functions of two variables (basically, partial derivatives at every point  of the real plane) are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continuous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 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, then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is differentiable at this point.</a:t>
                </a:r>
              </a:p>
            </p:txBody>
          </p:sp>
        </mc:Choice>
        <mc:Fallback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F84E3C1F-59BB-6341-A872-2C7381ECE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3933056"/>
                <a:ext cx="8820472" cy="1933280"/>
              </a:xfrm>
              <a:prstGeom prst="rect">
                <a:avLst/>
              </a:prstGeom>
              <a:blipFill>
                <a:blip r:embed="rId3"/>
                <a:stretch>
                  <a:fillRect l="-1006" t="-3896" b="-5195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82509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2906815" y="2711202"/>
            <a:ext cx="3330370" cy="1435596"/>
          </a:xfrm>
        </p:spPr>
        <p:txBody>
          <a:bodyPr>
            <a:no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Basic geometry and Gradient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5069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Basic geometry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B90A8168-EFDF-ED4C-A302-B28D2BBDC96F}"/>
              </a:ext>
            </a:extLst>
          </p:cNvPr>
          <p:cNvSpPr txBox="1">
            <a:spLocks/>
          </p:cNvSpPr>
          <p:nvPr/>
        </p:nvSpPr>
        <p:spPr>
          <a:xfrm>
            <a:off x="161764" y="631624"/>
            <a:ext cx="8820472" cy="7811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Let us revisit once again the very first concepts of vector spaces and scalar (dot) products.</a:t>
            </a:r>
          </a:p>
        </p:txBody>
      </p:sp>
    </p:spTree>
    <p:extLst>
      <p:ext uri="{BB962C8B-B14F-4D97-AF65-F5344CB8AC3E}">
        <p14:creationId xmlns:p14="http://schemas.microsoft.com/office/powerpoint/2010/main" val="29041603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Basic geometry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B90A8168-EFDF-ED4C-A302-B28D2BBDC96F}"/>
              </a:ext>
            </a:extLst>
          </p:cNvPr>
          <p:cNvSpPr txBox="1">
            <a:spLocks/>
          </p:cNvSpPr>
          <p:nvPr/>
        </p:nvSpPr>
        <p:spPr>
          <a:xfrm>
            <a:off x="161764" y="631624"/>
            <a:ext cx="8820472" cy="7811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Let us revisit once again the very first concepts of vector spaces and scalar (dot) products.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2F1D9765-7982-F74A-A275-4BD3E02FA5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1423712"/>
                <a:ext cx="8820472" cy="17172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1" i="1" dirty="0">
                    <a:ea typeface="Myriad Pro" charset="0"/>
                    <a:cs typeface="Myriad Pro" charset="0"/>
                  </a:rPr>
                  <a:t>Remember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Scalar product 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of two vectors is a mapping to real numbers</a:t>
                </a:r>
                <a:br>
                  <a:rPr lang="en-US" sz="2400" dirty="0">
                    <a:ea typeface="Myriad Pro" charset="0"/>
                    <a:cs typeface="Myriad Pro" charset="0"/>
                  </a:rPr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So what is a vector?</a:t>
                </a:r>
              </a:p>
            </p:txBody>
          </p:sp>
        </mc:Choice>
        <mc:Fallback xmlns="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2F1D9765-7982-F74A-A275-4BD3E02FA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1423712"/>
                <a:ext cx="8820472" cy="1717256"/>
              </a:xfrm>
              <a:prstGeom prst="rect">
                <a:avLst/>
              </a:prstGeom>
              <a:blipFill>
                <a:blip r:embed="rId2"/>
                <a:stretch>
                  <a:fillRect l="-1007" t="-3676" b="-66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0849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Basic geometry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B90A8168-EFDF-ED4C-A302-B28D2BBDC96F}"/>
              </a:ext>
            </a:extLst>
          </p:cNvPr>
          <p:cNvSpPr txBox="1">
            <a:spLocks/>
          </p:cNvSpPr>
          <p:nvPr/>
        </p:nvSpPr>
        <p:spPr>
          <a:xfrm>
            <a:off x="161764" y="631624"/>
            <a:ext cx="8820472" cy="7811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Let us revisit once again the very first concepts of vector spaces and scalar (dot) products.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2F1D9765-7982-F74A-A275-4BD3E02FA5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1423712"/>
                <a:ext cx="8820472" cy="17172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1" i="1" dirty="0">
                    <a:ea typeface="Myriad Pro" charset="0"/>
                    <a:cs typeface="Myriad Pro" charset="0"/>
                  </a:rPr>
                  <a:t>Remember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Scalar product 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of two vectors is a mapping to real numbers</a:t>
                </a:r>
                <a:br>
                  <a:rPr lang="en-US" sz="2400" dirty="0">
                    <a:ea typeface="Myriad Pro" charset="0"/>
                    <a:cs typeface="Myriad Pro" charset="0"/>
                  </a:rPr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So what is a vector?</a:t>
                </a:r>
              </a:p>
            </p:txBody>
          </p:sp>
        </mc:Choice>
        <mc:Fallback xmlns="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2F1D9765-7982-F74A-A275-4BD3E02FA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1423712"/>
                <a:ext cx="8820472" cy="1717256"/>
              </a:xfrm>
              <a:prstGeom prst="rect">
                <a:avLst/>
              </a:prstGeom>
              <a:blipFill>
                <a:blip r:embed="rId2"/>
                <a:stretch>
                  <a:fillRect l="-1007" t="-3676" b="-66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Содержимое 2">
                <a:extLst>
                  <a:ext uri="{FF2B5EF4-FFF2-40B4-BE49-F238E27FC236}">
                    <a16:creationId xmlns:a16="http://schemas.microsoft.com/office/drawing/2014/main" id="{71B8176B-29BF-A64E-A005-864692BADC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3151904"/>
                <a:ext cx="8820472" cy="3517456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Vectors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 are elements of a vector space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𝑉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, which is a set of objects with certain rules: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Any vector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𝑉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can be multiplied by any number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𝛼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and the result also lies within the same vector space: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𝑉</m:t>
                    </m:r>
                  </m:oMath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Any two vectors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𝑉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can be added up and the result also lies within the same vector space: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𝑉</m:t>
                    </m:r>
                  </m:oMath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Normally one should think of the vector in terms of its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coordinates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 towards some basis: the minimal set of vectors which</a:t>
                </a:r>
                <a:r>
                  <a:rPr lang="ru-RU" sz="2400" dirty="0">
                    <a:ea typeface="Myriad Pro" charset="0"/>
                    <a:cs typeface="Myriad Pro" charset="0"/>
                  </a:rPr>
                  <a:t> 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defines whole space.</a:t>
                </a:r>
              </a:p>
            </p:txBody>
          </p:sp>
        </mc:Choice>
        <mc:Fallback xmlns="">
          <p:sp>
            <p:nvSpPr>
              <p:cNvPr id="8" name="Содержимое 2">
                <a:extLst>
                  <a:ext uri="{FF2B5EF4-FFF2-40B4-BE49-F238E27FC236}">
                    <a16:creationId xmlns:a16="http://schemas.microsoft.com/office/drawing/2014/main" id="{71B8176B-29BF-A64E-A005-864692BAD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3151904"/>
                <a:ext cx="8820472" cy="3517456"/>
              </a:xfrm>
              <a:prstGeom prst="rect">
                <a:avLst/>
              </a:prstGeom>
              <a:blipFill>
                <a:blip r:embed="rId3"/>
                <a:stretch>
                  <a:fillRect l="-1006" t="-1792" r="-862" b="-3584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0686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Basic geometry and Gradient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3157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1" i="1" dirty="0">
                    <a:ea typeface="Myriad Pro" charset="0"/>
                    <a:cs typeface="Myriad Pro" charset="0"/>
                  </a:rPr>
                  <a:t>Remember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Scalar product 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of two vectors is a mapping to real numbers</a:t>
                </a:r>
                <a:br>
                  <a:rPr lang="en-US" sz="2400" dirty="0">
                    <a:ea typeface="Myriad Pro" charset="0"/>
                    <a:cs typeface="Myriad Pro" charset="0"/>
                  </a:rPr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br>
                  <a:rPr lang="ru-RU" sz="2400" dirty="0">
                    <a:ea typeface="Myriad Pro" charset="0"/>
                    <a:cs typeface="Myriad Pro" charset="0"/>
                  </a:rPr>
                </a:br>
                <a14:m>
                  <m:oMath xmlns:m="http://schemas.openxmlformats.org/officeDocument/2006/math">
                    <m:d>
                      <m:d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func>
                  </m:oMath>
                </a14:m>
                <a:endParaRPr lang="ru-RU" sz="2400" dirty="0"/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Using scalar product one can define the vector’s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length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 and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orthogonality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</a:t>
                </a:r>
                <a:br>
                  <a:rPr lang="en-US" sz="2400" dirty="0">
                    <a:ea typeface="Myriad Pro" charset="0"/>
                    <a:cs typeface="Myriad Pro" charset="0"/>
                  </a:rPr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𝑎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ra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br>
                  <a:rPr lang="en-US" sz="2400" b="0" dirty="0"/>
                </a:b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2400" i="1" dirty="0">
                        <a:latin typeface="Cambria Math" panose="02040503050406030204" pitchFamily="18" charset="0"/>
                      </a:rPr>
                      <m:t>⊥</m:t>
                    </m:r>
                    <m:acc>
                      <m:accPr>
                        <m:chr m:val="⃗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2400" i="1" dirty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3157416"/>
              </a:xfrm>
              <a:prstGeom prst="rect">
                <a:avLst/>
              </a:prstGeom>
              <a:blipFill>
                <a:blip r:embed="rId2"/>
                <a:stretch>
                  <a:fillRect l="-1007" t="-24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1662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Tangent plane: definition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B90A8168-EFDF-ED4C-A302-B28D2BBDC96F}"/>
              </a:ext>
            </a:extLst>
          </p:cNvPr>
          <p:cNvSpPr txBox="1">
            <a:spLocks/>
          </p:cNvSpPr>
          <p:nvPr/>
        </p:nvSpPr>
        <p:spPr>
          <a:xfrm>
            <a:off x="161764" y="631624"/>
            <a:ext cx="8820472" cy="9251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Font typeface="Arial" pitchFamily="34" charset="0"/>
              <a:buNone/>
            </a:pPr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Let us try to generalize concept (in case of two variable functions):</a:t>
            </a:r>
          </a:p>
          <a:p>
            <a:pPr marL="0" indent="0" algn="ctr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Font typeface="Arial" pitchFamily="34" charset="0"/>
              <a:buNone/>
            </a:pPr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tangent </a:t>
            </a:r>
            <a:r>
              <a:rPr lang="en-US" sz="2400" b="1" dirty="0">
                <a:solidFill>
                  <a:srgbClr val="C00000"/>
                </a:solidFill>
                <a:latin typeface="Myriad Pro" charset="0"/>
                <a:ea typeface="Myriad Pro" charset="0"/>
                <a:cs typeface="Myriad Pro" charset="0"/>
              </a:rPr>
              <a:t>line</a:t>
            </a:r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 ⟶ tangent </a:t>
            </a:r>
            <a:r>
              <a:rPr lang="en-US" sz="2400" b="1" dirty="0">
                <a:solidFill>
                  <a:srgbClr val="C00000"/>
                </a:solidFill>
                <a:latin typeface="Myriad Pro" charset="0"/>
                <a:ea typeface="Myriad Pro" charset="0"/>
                <a:cs typeface="Myriad Pro" charset="0"/>
              </a:rPr>
              <a:t>plane</a:t>
            </a:r>
            <a:endParaRPr lang="en-US" sz="2400" b="1" dirty="0">
              <a:solidFill>
                <a:srgbClr val="C00000"/>
              </a:solidFill>
              <a:ea typeface="Myriad Pro" charset="0"/>
              <a:cs typeface="Myriad Pro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81F221F-9386-1E45-A9E1-63A85FD08B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8" r="26375" b="19185"/>
          <a:stretch/>
        </p:blipFill>
        <p:spPr>
          <a:xfrm>
            <a:off x="5724128" y="1554410"/>
            <a:ext cx="2397394" cy="227422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5B4650F-89D6-024B-84F1-138BDA0329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2"/>
          <a:stretch/>
        </p:blipFill>
        <p:spPr>
          <a:xfrm>
            <a:off x="602589" y="1484784"/>
            <a:ext cx="2817284" cy="214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5046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Basic geometry and Gradient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3157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1" i="1" dirty="0">
                    <a:ea typeface="Myriad Pro" charset="0"/>
                    <a:cs typeface="Myriad Pro" charset="0"/>
                  </a:rPr>
                  <a:t>Remember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Scalar product 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of two vectors is a mapping to real numbers</a:t>
                </a:r>
                <a:br>
                  <a:rPr lang="en-US" sz="2400" dirty="0">
                    <a:ea typeface="Myriad Pro" charset="0"/>
                    <a:cs typeface="Myriad Pro" charset="0"/>
                  </a:rPr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br>
                  <a:rPr lang="ru-RU" sz="2400" dirty="0">
                    <a:ea typeface="Myriad Pro" charset="0"/>
                    <a:cs typeface="Myriad Pro" charset="0"/>
                  </a:rPr>
                </a:br>
                <a14:m>
                  <m:oMath xmlns:m="http://schemas.openxmlformats.org/officeDocument/2006/math">
                    <m:d>
                      <m:d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func>
                  </m:oMath>
                </a14:m>
                <a:endParaRPr lang="ru-RU" sz="2400" dirty="0"/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Using scalar product one can define the vector’s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length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 and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orthogonality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</a:t>
                </a:r>
                <a:br>
                  <a:rPr lang="en-US" sz="2400" dirty="0">
                    <a:ea typeface="Myriad Pro" charset="0"/>
                    <a:cs typeface="Myriad Pro" charset="0"/>
                  </a:rPr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𝑎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ra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br>
                  <a:rPr lang="en-US" sz="2400" b="0" dirty="0"/>
                </a:b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2400" i="1" dirty="0">
                        <a:latin typeface="Cambria Math" panose="02040503050406030204" pitchFamily="18" charset="0"/>
                      </a:rPr>
                      <m:t>⊥</m:t>
                    </m:r>
                    <m:acc>
                      <m:accPr>
                        <m:chr m:val="⃗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2400" i="1" dirty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3157416"/>
              </a:xfrm>
              <a:prstGeom prst="rect">
                <a:avLst/>
              </a:prstGeom>
              <a:blipFill>
                <a:blip r:embed="rId2"/>
                <a:stretch>
                  <a:fillRect l="-1007" t="-24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E86A030A-B49E-7644-8B8B-5A326D98CD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3933056"/>
                <a:ext cx="8820472" cy="2071485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There is no </a:t>
                </a:r>
                <a:r>
                  <a:rPr lang="en-US" sz="2400" i="1" dirty="0">
                    <a:ea typeface="Myriad Pro" charset="0"/>
                    <a:cs typeface="Myriad Pro" charset="0"/>
                  </a:rPr>
                  <a:t>the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 derivative in case of multivariate functions – only </a:t>
                </a:r>
                <a:r>
                  <a:rPr lang="en-US" sz="2400" i="1" dirty="0">
                    <a:ea typeface="Myriad Pro" charset="0"/>
                    <a:cs typeface="Myriad Pro" charset="0"/>
                  </a:rPr>
                  <a:t>partial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 derivatives. Instead we introduce the functions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gradient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 – a vector of partial derivatives: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𝑔𝑟𝑎𝑑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Gradient is a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point-wise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 concept!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E86A030A-B49E-7644-8B8B-5A326D98C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3933056"/>
                <a:ext cx="8820472" cy="2071485"/>
              </a:xfrm>
              <a:prstGeom prst="rect">
                <a:avLst/>
              </a:prstGeom>
              <a:blipFill>
                <a:blip r:embed="rId3"/>
                <a:stretch>
                  <a:fillRect l="-1006" t="-3636" b="-3636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1398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Gradient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28693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  <a:ea typeface="Myriad Pro" charset="0"/>
                    <a:cs typeface="Myriad Pro" charset="0"/>
                  </a:rPr>
                  <a:t>Example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2869384"/>
              </a:xfrm>
              <a:prstGeom prst="rect">
                <a:avLst/>
              </a:prstGeom>
              <a:blipFill>
                <a:blip r:embed="rId2"/>
                <a:stretch>
                  <a:fillRect l="-1007" t="-26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2DFC9626-19C5-DB49-A77F-6D17EBBB5B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3517755"/>
                <a:ext cx="8820472" cy="28693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  <a:ea typeface="Myriad Pro" charset="0"/>
                    <a:cs typeface="Myriad Pro" charset="0"/>
                  </a:rPr>
                  <a:t>Example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𝑦</m:t>
                        </m:r>
                      </m:sup>
                    </m:sSup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2DFC9626-19C5-DB49-A77F-6D17EBBB5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3517755"/>
                <a:ext cx="8820472" cy="2869384"/>
              </a:xfrm>
              <a:prstGeom prst="rect">
                <a:avLst/>
              </a:prstGeom>
              <a:blipFill>
                <a:blip r:embed="rId3"/>
                <a:stretch>
                  <a:fillRect l="-1007" t="-22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33882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2443263" y="2711202"/>
            <a:ext cx="4257473" cy="1435596"/>
          </a:xfrm>
        </p:spPr>
        <p:txBody>
          <a:bodyPr>
            <a:no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Chain rule: one independent variable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5692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Chain rule: multivariate case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10774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Assume that we have some multivariate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where both variables are dependent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𝑥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) on some other independent variable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𝑡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.   </a:t>
                </a: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1077408"/>
              </a:xfrm>
              <a:prstGeom prst="rect">
                <a:avLst/>
              </a:prstGeom>
              <a:blipFill>
                <a:blip r:embed="rId2"/>
                <a:stretch>
                  <a:fillRect l="-1007" t="-6977" b="-162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83139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Chain rule: multivariate case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10774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Assume that we have some multivariate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where both variables are dependent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𝑥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) on some other independent variable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𝑡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.   </a:t>
                </a: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1077408"/>
              </a:xfrm>
              <a:prstGeom prst="rect">
                <a:avLst/>
              </a:prstGeom>
              <a:blipFill>
                <a:blip r:embed="rId2"/>
                <a:stretch>
                  <a:fillRect l="-1007" t="-6977" b="-162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Овал 3">
            <a:extLst>
              <a:ext uri="{FF2B5EF4-FFF2-40B4-BE49-F238E27FC236}">
                <a16:creationId xmlns:a16="http://schemas.microsoft.com/office/drawing/2014/main" id="{F4298F87-1629-3B44-986F-90B8E2E2F6AD}"/>
              </a:ext>
            </a:extLst>
          </p:cNvPr>
          <p:cNvSpPr/>
          <p:nvPr/>
        </p:nvSpPr>
        <p:spPr>
          <a:xfrm>
            <a:off x="466945" y="2671560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16031903-48FC-AD48-850D-21E1DAF04879}"/>
              </a:ext>
            </a:extLst>
          </p:cNvPr>
          <p:cNvSpPr/>
          <p:nvPr/>
        </p:nvSpPr>
        <p:spPr>
          <a:xfrm>
            <a:off x="1692280" y="2239512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endParaRPr lang="ru-RU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3D81B20-51A8-2945-89C9-D20C600B48B8}"/>
              </a:ext>
            </a:extLst>
          </p:cNvPr>
          <p:cNvSpPr/>
          <p:nvPr/>
        </p:nvSpPr>
        <p:spPr>
          <a:xfrm>
            <a:off x="1691081" y="3103608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  <a:endParaRPr lang="ru-RU" dirty="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5CC06DAA-8DE3-1C41-8E15-C84BEB2AA122}"/>
              </a:ext>
            </a:extLst>
          </p:cNvPr>
          <p:cNvSpPr/>
          <p:nvPr/>
        </p:nvSpPr>
        <p:spPr>
          <a:xfrm>
            <a:off x="2915217" y="2671560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  <a:endParaRPr lang="ru-RU" dirty="0"/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F4B68C35-2F83-9947-8851-AC90A1EABFDB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 flipV="1">
            <a:off x="898993" y="2455536"/>
            <a:ext cx="793287" cy="432048"/>
          </a:xfrm>
          <a:prstGeom prst="straightConnector1">
            <a:avLst/>
          </a:prstGeom>
          <a:ln>
            <a:tailEnd type="triangle"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71B10DC1-51AA-E448-A6E7-2F93880B8EFC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898993" y="2887584"/>
            <a:ext cx="792088" cy="432048"/>
          </a:xfrm>
          <a:prstGeom prst="straightConnector1">
            <a:avLst/>
          </a:prstGeom>
          <a:ln>
            <a:tailEnd type="triangle"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7F48DB19-073B-7146-A153-E536C1D0EC67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2123129" y="2887584"/>
            <a:ext cx="792088" cy="432048"/>
          </a:xfrm>
          <a:prstGeom prst="straightConnector1">
            <a:avLst/>
          </a:prstGeom>
          <a:ln>
            <a:tailEnd type="triangle"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7982FC52-0022-4F4D-87E8-0E852E9115F1}"/>
              </a:ext>
            </a:extLst>
          </p:cNvPr>
          <p:cNvCxnSpPr>
            <a:cxnSpLocks/>
          </p:cNvCxnSpPr>
          <p:nvPr/>
        </p:nvCxnSpPr>
        <p:spPr>
          <a:xfrm>
            <a:off x="2123728" y="2455536"/>
            <a:ext cx="790889" cy="432048"/>
          </a:xfrm>
          <a:prstGeom prst="straightConnector1">
            <a:avLst/>
          </a:prstGeom>
          <a:ln>
            <a:tailEnd type="triangle"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Содержимое 2">
                <a:extLst>
                  <a:ext uri="{FF2B5EF4-FFF2-40B4-BE49-F238E27FC236}">
                    <a16:creationId xmlns:a16="http://schemas.microsoft.com/office/drawing/2014/main" id="{9FC352B1-5536-4840-972C-9DDAFC4273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27984" y="1709032"/>
                <a:ext cx="4554252" cy="25120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solidFill>
                      <a:schemeClr val="tx1"/>
                    </a:solidFill>
                    <a:ea typeface="Myriad Pro" charset="0"/>
                    <a:cs typeface="Myriad Pro" charset="0"/>
                  </a:rPr>
                  <a:t>Thus we can introduce the new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𝑥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𝑦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Myriad Pro" charset="0"/>
                    <a:cs typeface="Myriad Pro" charset="0"/>
                  </a:rPr>
                  <a:t>. How to find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𝑑𝑔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/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𝑑𝑡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Myriad Pro" charset="0"/>
                    <a:cs typeface="Myriad Pro" charset="0"/>
                  </a:rPr>
                  <a:t>?</a:t>
                </a:r>
              </a:p>
            </p:txBody>
          </p:sp>
        </mc:Choice>
        <mc:Fallback xmlns="">
          <p:sp>
            <p:nvSpPr>
              <p:cNvPr id="31" name="Содержимое 2">
                <a:extLst>
                  <a:ext uri="{FF2B5EF4-FFF2-40B4-BE49-F238E27FC236}">
                    <a16:creationId xmlns:a16="http://schemas.microsoft.com/office/drawing/2014/main" id="{9FC352B1-5536-4840-972C-9DDAFC427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1709032"/>
                <a:ext cx="4554252" cy="2512056"/>
              </a:xfrm>
              <a:prstGeom prst="rect">
                <a:avLst/>
              </a:prstGeom>
              <a:blipFill>
                <a:blip r:embed="rId3"/>
                <a:stretch>
                  <a:fillRect l="-1950" t="-30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80667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Chain rule: multivariate case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10774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Assume that we have some multivariate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where both variables are dependent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𝑥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) on some other independent variable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𝑡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.   </a:t>
                </a: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1077408"/>
              </a:xfrm>
              <a:prstGeom prst="rect">
                <a:avLst/>
              </a:prstGeom>
              <a:blipFill>
                <a:blip r:embed="rId2"/>
                <a:stretch>
                  <a:fillRect l="-1007" t="-6977" b="-162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Овал 3">
            <a:extLst>
              <a:ext uri="{FF2B5EF4-FFF2-40B4-BE49-F238E27FC236}">
                <a16:creationId xmlns:a16="http://schemas.microsoft.com/office/drawing/2014/main" id="{F4298F87-1629-3B44-986F-90B8E2E2F6AD}"/>
              </a:ext>
            </a:extLst>
          </p:cNvPr>
          <p:cNvSpPr/>
          <p:nvPr/>
        </p:nvSpPr>
        <p:spPr>
          <a:xfrm>
            <a:off x="466945" y="2671560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16031903-48FC-AD48-850D-21E1DAF04879}"/>
              </a:ext>
            </a:extLst>
          </p:cNvPr>
          <p:cNvSpPr/>
          <p:nvPr/>
        </p:nvSpPr>
        <p:spPr>
          <a:xfrm>
            <a:off x="1692280" y="2239512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endParaRPr lang="ru-RU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3D81B20-51A8-2945-89C9-D20C600B48B8}"/>
              </a:ext>
            </a:extLst>
          </p:cNvPr>
          <p:cNvSpPr/>
          <p:nvPr/>
        </p:nvSpPr>
        <p:spPr>
          <a:xfrm>
            <a:off x="1691081" y="3103608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  <a:endParaRPr lang="ru-RU" dirty="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5CC06DAA-8DE3-1C41-8E15-C84BEB2AA122}"/>
              </a:ext>
            </a:extLst>
          </p:cNvPr>
          <p:cNvSpPr/>
          <p:nvPr/>
        </p:nvSpPr>
        <p:spPr>
          <a:xfrm>
            <a:off x="2915217" y="2671560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  <a:endParaRPr lang="ru-RU" dirty="0"/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F4B68C35-2F83-9947-8851-AC90A1EABFDB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 flipV="1">
            <a:off x="898993" y="2455536"/>
            <a:ext cx="793287" cy="432048"/>
          </a:xfrm>
          <a:prstGeom prst="straightConnector1">
            <a:avLst/>
          </a:prstGeom>
          <a:ln>
            <a:tailEnd type="triangle"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71B10DC1-51AA-E448-A6E7-2F93880B8EFC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898993" y="2887584"/>
            <a:ext cx="792088" cy="432048"/>
          </a:xfrm>
          <a:prstGeom prst="straightConnector1">
            <a:avLst/>
          </a:prstGeom>
          <a:ln>
            <a:tailEnd type="triangle"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7F48DB19-073B-7146-A153-E536C1D0EC67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2123129" y="2887584"/>
            <a:ext cx="792088" cy="432048"/>
          </a:xfrm>
          <a:prstGeom prst="straightConnector1">
            <a:avLst/>
          </a:prstGeom>
          <a:ln>
            <a:tailEnd type="triangle"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7982FC52-0022-4F4D-87E8-0E852E9115F1}"/>
              </a:ext>
            </a:extLst>
          </p:cNvPr>
          <p:cNvCxnSpPr>
            <a:cxnSpLocks/>
          </p:cNvCxnSpPr>
          <p:nvPr/>
        </p:nvCxnSpPr>
        <p:spPr>
          <a:xfrm>
            <a:off x="2123728" y="2455536"/>
            <a:ext cx="790889" cy="432048"/>
          </a:xfrm>
          <a:prstGeom prst="straightConnector1">
            <a:avLst/>
          </a:prstGeom>
          <a:ln>
            <a:tailEnd type="triangle"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Содержимое 2">
                <a:extLst>
                  <a:ext uri="{FF2B5EF4-FFF2-40B4-BE49-F238E27FC236}">
                    <a16:creationId xmlns:a16="http://schemas.microsoft.com/office/drawing/2014/main" id="{D48F420C-5A49-C746-B587-7BD44C1DF9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4402464"/>
                <a:ext cx="8820472" cy="10774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  <a:ea typeface="Myriad Pro" charset="0"/>
                    <a:cs typeface="Myriad Pro" charset="0"/>
                  </a:rPr>
                  <a:t>Example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𝑥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𝑥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𝑡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𝑦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0" name="Содержимое 2">
                <a:extLst>
                  <a:ext uri="{FF2B5EF4-FFF2-40B4-BE49-F238E27FC236}">
                    <a16:creationId xmlns:a16="http://schemas.microsoft.com/office/drawing/2014/main" id="{D48F420C-5A49-C746-B587-7BD44C1DF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4402464"/>
                <a:ext cx="8820472" cy="1077408"/>
              </a:xfrm>
              <a:prstGeom prst="rect">
                <a:avLst/>
              </a:prstGeom>
              <a:blipFill>
                <a:blip r:embed="rId3"/>
                <a:stretch>
                  <a:fillRect l="-1007" t="-70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Содержимое 2">
                <a:extLst>
                  <a:ext uri="{FF2B5EF4-FFF2-40B4-BE49-F238E27FC236}">
                    <a16:creationId xmlns:a16="http://schemas.microsoft.com/office/drawing/2014/main" id="{9FC352B1-5536-4840-972C-9DDAFC4273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27984" y="1709032"/>
                <a:ext cx="4554252" cy="25120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solidFill>
                      <a:schemeClr val="tx1"/>
                    </a:solidFill>
                    <a:ea typeface="Myriad Pro" charset="0"/>
                    <a:cs typeface="Myriad Pro" charset="0"/>
                  </a:rPr>
                  <a:t>Thus we can introduce the new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𝑥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𝑦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Myriad Pro" charset="0"/>
                    <a:cs typeface="Myriad Pro" charset="0"/>
                  </a:rPr>
                  <a:t>. How to find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𝑑𝑔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/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𝑑𝑡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Myriad Pro" charset="0"/>
                    <a:cs typeface="Myriad Pro" charset="0"/>
                  </a:rPr>
                  <a:t>?</a:t>
                </a:r>
              </a:p>
            </p:txBody>
          </p:sp>
        </mc:Choice>
        <mc:Fallback xmlns="">
          <p:sp>
            <p:nvSpPr>
              <p:cNvPr id="31" name="Содержимое 2">
                <a:extLst>
                  <a:ext uri="{FF2B5EF4-FFF2-40B4-BE49-F238E27FC236}">
                    <a16:creationId xmlns:a16="http://schemas.microsoft.com/office/drawing/2014/main" id="{9FC352B1-5536-4840-972C-9DDAFC427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1709032"/>
                <a:ext cx="4554252" cy="2512056"/>
              </a:xfrm>
              <a:prstGeom prst="rect">
                <a:avLst/>
              </a:prstGeom>
              <a:blipFill>
                <a:blip r:embed="rId4"/>
                <a:stretch>
                  <a:fillRect l="-1950" t="-30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0913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Chain rule: multivariate case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10774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Assume that we have some multivariate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where both variables are dependent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𝑥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) on some other independent variable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𝑡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.   </a:t>
                </a: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1077408"/>
              </a:xfrm>
              <a:prstGeom prst="rect">
                <a:avLst/>
              </a:prstGeom>
              <a:blipFill>
                <a:blip r:embed="rId2"/>
                <a:stretch>
                  <a:fillRect l="-1007" t="-6977" b="-162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Овал 3">
            <a:extLst>
              <a:ext uri="{FF2B5EF4-FFF2-40B4-BE49-F238E27FC236}">
                <a16:creationId xmlns:a16="http://schemas.microsoft.com/office/drawing/2014/main" id="{F4298F87-1629-3B44-986F-90B8E2E2F6AD}"/>
              </a:ext>
            </a:extLst>
          </p:cNvPr>
          <p:cNvSpPr/>
          <p:nvPr/>
        </p:nvSpPr>
        <p:spPr>
          <a:xfrm>
            <a:off x="466945" y="2671560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16031903-48FC-AD48-850D-21E1DAF04879}"/>
              </a:ext>
            </a:extLst>
          </p:cNvPr>
          <p:cNvSpPr/>
          <p:nvPr/>
        </p:nvSpPr>
        <p:spPr>
          <a:xfrm>
            <a:off x="1692280" y="2239512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endParaRPr lang="ru-RU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3D81B20-51A8-2945-89C9-D20C600B48B8}"/>
              </a:ext>
            </a:extLst>
          </p:cNvPr>
          <p:cNvSpPr/>
          <p:nvPr/>
        </p:nvSpPr>
        <p:spPr>
          <a:xfrm>
            <a:off x="1691081" y="3103608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  <a:endParaRPr lang="ru-RU" dirty="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5CC06DAA-8DE3-1C41-8E15-C84BEB2AA122}"/>
              </a:ext>
            </a:extLst>
          </p:cNvPr>
          <p:cNvSpPr/>
          <p:nvPr/>
        </p:nvSpPr>
        <p:spPr>
          <a:xfrm>
            <a:off x="2915217" y="2671560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  <a:endParaRPr lang="ru-RU" dirty="0"/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F4B68C35-2F83-9947-8851-AC90A1EABFDB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 flipV="1">
            <a:off x="898993" y="2455536"/>
            <a:ext cx="793287" cy="432048"/>
          </a:xfrm>
          <a:prstGeom prst="straightConnector1">
            <a:avLst/>
          </a:prstGeom>
          <a:ln>
            <a:tailEnd type="triangle"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71B10DC1-51AA-E448-A6E7-2F93880B8EFC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898993" y="2887584"/>
            <a:ext cx="792088" cy="432048"/>
          </a:xfrm>
          <a:prstGeom prst="straightConnector1">
            <a:avLst/>
          </a:prstGeom>
          <a:ln>
            <a:tailEnd type="triangle"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7F48DB19-073B-7146-A153-E536C1D0EC67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2123129" y="2887584"/>
            <a:ext cx="792088" cy="432048"/>
          </a:xfrm>
          <a:prstGeom prst="straightConnector1">
            <a:avLst/>
          </a:prstGeom>
          <a:ln>
            <a:tailEnd type="triangle"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7982FC52-0022-4F4D-87E8-0E852E9115F1}"/>
              </a:ext>
            </a:extLst>
          </p:cNvPr>
          <p:cNvCxnSpPr>
            <a:cxnSpLocks/>
          </p:cNvCxnSpPr>
          <p:nvPr/>
        </p:nvCxnSpPr>
        <p:spPr>
          <a:xfrm>
            <a:off x="2123728" y="2455536"/>
            <a:ext cx="790889" cy="432048"/>
          </a:xfrm>
          <a:prstGeom prst="straightConnector1">
            <a:avLst/>
          </a:prstGeom>
          <a:ln>
            <a:tailEnd type="triangle"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Содержимое 2">
                <a:extLst>
                  <a:ext uri="{FF2B5EF4-FFF2-40B4-BE49-F238E27FC236}">
                    <a16:creationId xmlns:a16="http://schemas.microsoft.com/office/drawing/2014/main" id="{1FA309F1-7C76-824E-A002-74D4969899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363" y="5589240"/>
                <a:ext cx="8820472" cy="991878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The chain rule states: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𝑑𝑓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  <m:r>
                            <m:rPr>
                              <m:lit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⋅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⋅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29" name="Содержимое 2">
                <a:extLst>
                  <a:ext uri="{FF2B5EF4-FFF2-40B4-BE49-F238E27FC236}">
                    <a16:creationId xmlns:a16="http://schemas.microsoft.com/office/drawing/2014/main" id="{1FA309F1-7C76-824E-A002-74D496989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63" y="5589240"/>
                <a:ext cx="8820472" cy="991878"/>
              </a:xfrm>
              <a:prstGeom prst="rect">
                <a:avLst/>
              </a:prstGeom>
              <a:blipFill>
                <a:blip r:embed="rId3"/>
                <a:stretch>
                  <a:fillRect l="-1006" t="-6250" b="-875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Содержимое 2">
                <a:extLst>
                  <a:ext uri="{FF2B5EF4-FFF2-40B4-BE49-F238E27FC236}">
                    <a16:creationId xmlns:a16="http://schemas.microsoft.com/office/drawing/2014/main" id="{D48F420C-5A49-C746-B587-7BD44C1DF9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4402464"/>
                <a:ext cx="8820472" cy="10774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  <a:ea typeface="Myriad Pro" charset="0"/>
                    <a:cs typeface="Myriad Pro" charset="0"/>
                  </a:rPr>
                  <a:t>Example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𝑥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𝑥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𝑡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𝑦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0" name="Содержимое 2">
                <a:extLst>
                  <a:ext uri="{FF2B5EF4-FFF2-40B4-BE49-F238E27FC236}">
                    <a16:creationId xmlns:a16="http://schemas.microsoft.com/office/drawing/2014/main" id="{D48F420C-5A49-C746-B587-7BD44C1DF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4402464"/>
                <a:ext cx="8820472" cy="1077408"/>
              </a:xfrm>
              <a:prstGeom prst="rect">
                <a:avLst/>
              </a:prstGeom>
              <a:blipFill>
                <a:blip r:embed="rId4"/>
                <a:stretch>
                  <a:fillRect l="-1007" t="-70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Содержимое 2">
                <a:extLst>
                  <a:ext uri="{FF2B5EF4-FFF2-40B4-BE49-F238E27FC236}">
                    <a16:creationId xmlns:a16="http://schemas.microsoft.com/office/drawing/2014/main" id="{9FC352B1-5536-4840-972C-9DDAFC4273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27984" y="1709032"/>
                <a:ext cx="4554252" cy="25120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solidFill>
                      <a:schemeClr val="tx1"/>
                    </a:solidFill>
                    <a:ea typeface="Myriad Pro" charset="0"/>
                    <a:cs typeface="Myriad Pro" charset="0"/>
                  </a:rPr>
                  <a:t>Thus we can introduce the new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𝑥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𝑦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Myriad Pro" charset="0"/>
                    <a:cs typeface="Myriad Pro" charset="0"/>
                  </a:rPr>
                  <a:t>. How to find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𝑑𝑔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/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𝑑𝑡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Myriad Pro" charset="0"/>
                    <a:cs typeface="Myriad Pro" charset="0"/>
                  </a:rPr>
                  <a:t>?</a:t>
                </a:r>
              </a:p>
            </p:txBody>
          </p:sp>
        </mc:Choice>
        <mc:Fallback xmlns="">
          <p:sp>
            <p:nvSpPr>
              <p:cNvPr id="31" name="Содержимое 2">
                <a:extLst>
                  <a:ext uri="{FF2B5EF4-FFF2-40B4-BE49-F238E27FC236}">
                    <a16:creationId xmlns:a16="http://schemas.microsoft.com/office/drawing/2014/main" id="{9FC352B1-5536-4840-972C-9DDAFC427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1709032"/>
                <a:ext cx="4554252" cy="2512056"/>
              </a:xfrm>
              <a:prstGeom prst="rect">
                <a:avLst/>
              </a:prstGeom>
              <a:blipFill>
                <a:blip r:embed="rId5"/>
                <a:stretch>
                  <a:fillRect l="-1950" t="-30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65000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3399619" y="2711202"/>
            <a:ext cx="2344761" cy="1435596"/>
          </a:xfrm>
        </p:spPr>
        <p:txBody>
          <a:bodyPr>
            <a:no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Chain rule: vector form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979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Chain rule: vector form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10774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Assume that we have some multivariate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where both variables are dependent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𝑥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) on some other independent variable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𝑡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.   </a:t>
                </a: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1077408"/>
              </a:xfrm>
              <a:prstGeom prst="rect">
                <a:avLst/>
              </a:prstGeom>
              <a:blipFill>
                <a:blip r:embed="rId2"/>
                <a:stretch>
                  <a:fillRect l="-1007" t="-6977" b="-162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Содержимое 2">
                <a:extLst>
                  <a:ext uri="{FF2B5EF4-FFF2-40B4-BE49-F238E27FC236}">
                    <a16:creationId xmlns:a16="http://schemas.microsoft.com/office/drawing/2014/main" id="{1FA309F1-7C76-824E-A002-74D4969899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1723382"/>
                <a:ext cx="8820472" cy="991878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The chain rule states: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𝑑𝑓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  <m:r>
                            <m:rPr>
                              <m:lit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⋅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⋅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29" name="Содержимое 2">
                <a:extLst>
                  <a:ext uri="{FF2B5EF4-FFF2-40B4-BE49-F238E27FC236}">
                    <a16:creationId xmlns:a16="http://schemas.microsoft.com/office/drawing/2014/main" id="{1FA309F1-7C76-824E-A002-74D496989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1723382"/>
                <a:ext cx="8820472" cy="991878"/>
              </a:xfrm>
              <a:prstGeom prst="rect">
                <a:avLst/>
              </a:prstGeom>
              <a:blipFill>
                <a:blip r:embed="rId3"/>
                <a:stretch>
                  <a:fillRect l="-1006" t="-7500" b="-750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Содержимое 2">
            <a:extLst>
              <a:ext uri="{FF2B5EF4-FFF2-40B4-BE49-F238E27FC236}">
                <a16:creationId xmlns:a16="http://schemas.microsoft.com/office/drawing/2014/main" id="{2F328EE9-9810-C44F-9B93-3F4E53542505}"/>
              </a:ext>
            </a:extLst>
          </p:cNvPr>
          <p:cNvSpPr txBox="1">
            <a:spLocks/>
          </p:cNvSpPr>
          <p:nvPr/>
        </p:nvSpPr>
        <p:spPr>
          <a:xfrm>
            <a:off x="164089" y="2715260"/>
            <a:ext cx="8820472" cy="713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Since we defined more powerful concept earlier, let us rewrite the rule in a fancier manner.</a:t>
            </a:r>
          </a:p>
        </p:txBody>
      </p:sp>
    </p:spTree>
    <p:extLst>
      <p:ext uri="{BB962C8B-B14F-4D97-AF65-F5344CB8AC3E}">
        <p14:creationId xmlns:p14="http://schemas.microsoft.com/office/powerpoint/2010/main" val="29648373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Chain rule: vector form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10774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Assume that we have some multivariate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where both variables are dependent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𝑥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) on some other independent variable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𝑡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.   </a:t>
                </a: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1077408"/>
              </a:xfrm>
              <a:prstGeom prst="rect">
                <a:avLst/>
              </a:prstGeom>
              <a:blipFill>
                <a:blip r:embed="rId2"/>
                <a:stretch>
                  <a:fillRect l="-1007" t="-6977" b="-162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Содержимое 2">
                <a:extLst>
                  <a:ext uri="{FF2B5EF4-FFF2-40B4-BE49-F238E27FC236}">
                    <a16:creationId xmlns:a16="http://schemas.microsoft.com/office/drawing/2014/main" id="{1FA309F1-7C76-824E-A002-74D4969899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1723382"/>
                <a:ext cx="8820472" cy="991878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The chain rule states: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𝑑𝑓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  <m:r>
                            <m:rPr>
                              <m:lit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⋅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⋅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29" name="Содержимое 2">
                <a:extLst>
                  <a:ext uri="{FF2B5EF4-FFF2-40B4-BE49-F238E27FC236}">
                    <a16:creationId xmlns:a16="http://schemas.microsoft.com/office/drawing/2014/main" id="{1FA309F1-7C76-824E-A002-74D496989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1723382"/>
                <a:ext cx="8820472" cy="991878"/>
              </a:xfrm>
              <a:prstGeom prst="rect">
                <a:avLst/>
              </a:prstGeom>
              <a:blipFill>
                <a:blip r:embed="rId3"/>
                <a:stretch>
                  <a:fillRect l="-1006" t="-7500" b="-750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Содержимое 2">
            <a:extLst>
              <a:ext uri="{FF2B5EF4-FFF2-40B4-BE49-F238E27FC236}">
                <a16:creationId xmlns:a16="http://schemas.microsoft.com/office/drawing/2014/main" id="{2F328EE9-9810-C44F-9B93-3F4E53542505}"/>
              </a:ext>
            </a:extLst>
          </p:cNvPr>
          <p:cNvSpPr txBox="1">
            <a:spLocks/>
          </p:cNvSpPr>
          <p:nvPr/>
        </p:nvSpPr>
        <p:spPr>
          <a:xfrm>
            <a:off x="164089" y="2715260"/>
            <a:ext cx="8820472" cy="713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Since we defined more powerful concept earlier, let us rewrite the rule in a fancier manner.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Содержимое 2">
                <a:extLst>
                  <a:ext uri="{FF2B5EF4-FFF2-40B4-BE49-F238E27FC236}">
                    <a16:creationId xmlns:a16="http://schemas.microsoft.com/office/drawing/2014/main" id="{87C71D72-445D-D14F-90C8-675306FC28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3451002"/>
                <a:ext cx="8820472" cy="2072570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The set of functions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can be seen as a vector-function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:</m:t>
                    </m:r>
                  </m:oMath>
                </a14:m>
                <a:endParaRPr lang="en-US" sz="2400" b="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Since both coordinates are directly independent, its derivative is easily defined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𝑔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.</a:t>
                </a:r>
              </a:p>
            </p:txBody>
          </p:sp>
        </mc:Choice>
        <mc:Fallback>
          <p:sp>
            <p:nvSpPr>
              <p:cNvPr id="17" name="Содержимое 2">
                <a:extLst>
                  <a:ext uri="{FF2B5EF4-FFF2-40B4-BE49-F238E27FC236}">
                    <a16:creationId xmlns:a16="http://schemas.microsoft.com/office/drawing/2014/main" id="{87C71D72-445D-D14F-90C8-675306FC2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3451002"/>
                <a:ext cx="8820472" cy="2072570"/>
              </a:xfrm>
              <a:prstGeom prst="rect">
                <a:avLst/>
              </a:prstGeom>
              <a:blipFill>
                <a:blip r:embed="rId4"/>
                <a:stretch>
                  <a:fillRect l="-1006" t="-4242" b="-424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2275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Tangent plane: definition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B90A8168-EFDF-ED4C-A302-B28D2BBDC96F}"/>
              </a:ext>
            </a:extLst>
          </p:cNvPr>
          <p:cNvSpPr txBox="1">
            <a:spLocks/>
          </p:cNvSpPr>
          <p:nvPr/>
        </p:nvSpPr>
        <p:spPr>
          <a:xfrm>
            <a:off x="161764" y="631624"/>
            <a:ext cx="8820472" cy="9251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Font typeface="Arial" pitchFamily="34" charset="0"/>
              <a:buNone/>
            </a:pPr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Let us try to generalize concept (in case of two variable functions):</a:t>
            </a:r>
          </a:p>
          <a:p>
            <a:pPr marL="0" indent="0" algn="ctr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Font typeface="Arial" pitchFamily="34" charset="0"/>
              <a:buNone/>
            </a:pPr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tangent </a:t>
            </a:r>
            <a:r>
              <a:rPr lang="en-US" sz="2400" b="1" dirty="0">
                <a:solidFill>
                  <a:srgbClr val="C00000"/>
                </a:solidFill>
                <a:latin typeface="Myriad Pro" charset="0"/>
                <a:ea typeface="Myriad Pro" charset="0"/>
                <a:cs typeface="Myriad Pro" charset="0"/>
              </a:rPr>
              <a:t>line</a:t>
            </a:r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 ⟶ tangent </a:t>
            </a:r>
            <a:r>
              <a:rPr lang="en-US" sz="2400" b="1" dirty="0">
                <a:solidFill>
                  <a:srgbClr val="C00000"/>
                </a:solidFill>
                <a:latin typeface="Myriad Pro" charset="0"/>
                <a:ea typeface="Myriad Pro" charset="0"/>
                <a:cs typeface="Myriad Pro" charset="0"/>
              </a:rPr>
              <a:t>plane</a:t>
            </a:r>
            <a:endParaRPr lang="en-US" sz="2400" b="1" dirty="0">
              <a:solidFill>
                <a:srgbClr val="C00000"/>
              </a:solidFill>
              <a:ea typeface="Myriad Pro" charset="0"/>
              <a:cs typeface="Myriad Pro" charset="0"/>
            </a:endParaRPr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D45FA004-1C8B-B04F-B4B9-C27A80E087E5}"/>
              </a:ext>
            </a:extLst>
          </p:cNvPr>
          <p:cNvSpPr txBox="1">
            <a:spLocks/>
          </p:cNvSpPr>
          <p:nvPr/>
        </p:nvSpPr>
        <p:spPr>
          <a:xfrm>
            <a:off x="163197" y="3965236"/>
            <a:ext cx="4336795" cy="8319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Font typeface="Arial" pitchFamily="34" charset="0"/>
              <a:buNone/>
            </a:pPr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How one should define a tangent plane?</a:t>
            </a:r>
            <a:endParaRPr lang="en-US" sz="2400" dirty="0">
              <a:ea typeface="Myriad Pro" charset="0"/>
              <a:cs typeface="Myriad Pro" charset="0"/>
            </a:endParaRPr>
          </a:p>
        </p:txBody>
      </p:sp>
      <p:sp>
        <p:nvSpPr>
          <p:cNvPr id="10" name="Содержимое 2">
            <a:extLst>
              <a:ext uri="{FF2B5EF4-FFF2-40B4-BE49-F238E27FC236}">
                <a16:creationId xmlns:a16="http://schemas.microsoft.com/office/drawing/2014/main" id="{5061FDFA-07FB-E34F-953A-EE1A41B5CABE}"/>
              </a:ext>
            </a:extLst>
          </p:cNvPr>
          <p:cNvSpPr txBox="1">
            <a:spLocks/>
          </p:cNvSpPr>
          <p:nvPr/>
        </p:nvSpPr>
        <p:spPr>
          <a:xfrm>
            <a:off x="161764" y="4809808"/>
            <a:ext cx="4336795" cy="113947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Font typeface="Arial" pitchFamily="34" charset="0"/>
              <a:buNone/>
            </a:pPr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Essentially, a </a:t>
            </a:r>
            <a:r>
              <a:rPr lang="en-US" sz="2400" b="1" dirty="0">
                <a:solidFill>
                  <a:srgbClr val="C00000"/>
                </a:solidFill>
                <a:latin typeface="Myriad Pro" charset="0"/>
                <a:ea typeface="Myriad Pro" charset="0"/>
                <a:cs typeface="Myriad Pro" charset="0"/>
              </a:rPr>
              <a:t>tangent plane</a:t>
            </a:r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 can be defined as a limit of all secant planes.</a:t>
            </a:r>
            <a:endParaRPr lang="en-US" sz="2400" dirty="0">
              <a:ea typeface="Myriad Pro" charset="0"/>
              <a:cs typeface="Myriad Pro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81F221F-9386-1E45-A9E1-63A85FD08B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8" r="26375" b="19185"/>
          <a:stretch/>
        </p:blipFill>
        <p:spPr>
          <a:xfrm>
            <a:off x="5724128" y="1554410"/>
            <a:ext cx="2397394" cy="227422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5B4650F-89D6-024B-84F1-138BDA0329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2"/>
          <a:stretch/>
        </p:blipFill>
        <p:spPr>
          <a:xfrm>
            <a:off x="602589" y="1484784"/>
            <a:ext cx="2817284" cy="214454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E032D00-19CE-0A42-96B5-576FCE33CA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8" r="24800" b="18096"/>
          <a:stretch/>
        </p:blipFill>
        <p:spPr>
          <a:xfrm>
            <a:off x="5748691" y="3843095"/>
            <a:ext cx="2397394" cy="229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696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Chain rule: vector form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10774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Assume that we have some multivariate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where both variables are dependent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𝑥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) on some other independent variable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𝑡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.   </a:t>
                </a: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1077408"/>
              </a:xfrm>
              <a:prstGeom prst="rect">
                <a:avLst/>
              </a:prstGeom>
              <a:blipFill>
                <a:blip r:embed="rId2"/>
                <a:stretch>
                  <a:fillRect l="-1007" t="-6977" b="-162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Содержимое 2">
                <a:extLst>
                  <a:ext uri="{FF2B5EF4-FFF2-40B4-BE49-F238E27FC236}">
                    <a16:creationId xmlns:a16="http://schemas.microsoft.com/office/drawing/2014/main" id="{1FA309F1-7C76-824E-A002-74D4969899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1723382"/>
                <a:ext cx="8820472" cy="991878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The chain rule states: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𝑑𝑓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  <m:r>
                            <m:rPr>
                              <m:lit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⋅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⋅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29" name="Содержимое 2">
                <a:extLst>
                  <a:ext uri="{FF2B5EF4-FFF2-40B4-BE49-F238E27FC236}">
                    <a16:creationId xmlns:a16="http://schemas.microsoft.com/office/drawing/2014/main" id="{1FA309F1-7C76-824E-A002-74D496989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1723382"/>
                <a:ext cx="8820472" cy="991878"/>
              </a:xfrm>
              <a:prstGeom prst="rect">
                <a:avLst/>
              </a:prstGeom>
              <a:blipFill>
                <a:blip r:embed="rId3"/>
                <a:stretch>
                  <a:fillRect l="-1006" t="-7500" b="-750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Содержимое 2">
            <a:extLst>
              <a:ext uri="{FF2B5EF4-FFF2-40B4-BE49-F238E27FC236}">
                <a16:creationId xmlns:a16="http://schemas.microsoft.com/office/drawing/2014/main" id="{2F328EE9-9810-C44F-9B93-3F4E53542505}"/>
              </a:ext>
            </a:extLst>
          </p:cNvPr>
          <p:cNvSpPr txBox="1">
            <a:spLocks/>
          </p:cNvSpPr>
          <p:nvPr/>
        </p:nvSpPr>
        <p:spPr>
          <a:xfrm>
            <a:off x="164089" y="2715260"/>
            <a:ext cx="8820472" cy="713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Since we defined more powerful concept earlier, let us rewrite the rule in a fancier manner.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Содержимое 2">
                <a:extLst>
                  <a:ext uri="{FF2B5EF4-FFF2-40B4-BE49-F238E27FC236}">
                    <a16:creationId xmlns:a16="http://schemas.microsoft.com/office/drawing/2014/main" id="{87C71D72-445D-D14F-90C8-675306FC28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3451002"/>
                <a:ext cx="8820472" cy="2072570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The set of functions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can be seen as a vector-function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:</m:t>
                    </m:r>
                  </m:oMath>
                </a14:m>
                <a:endParaRPr lang="en-US" sz="2400" b="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Since both coordinates are directly independent, its derivative is easily defined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𝑔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7" name="Содержимое 2">
                <a:extLst>
                  <a:ext uri="{FF2B5EF4-FFF2-40B4-BE49-F238E27FC236}">
                    <a16:creationId xmlns:a16="http://schemas.microsoft.com/office/drawing/2014/main" id="{87C71D72-445D-D14F-90C8-675306FC2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3451002"/>
                <a:ext cx="8820472" cy="2072570"/>
              </a:xfrm>
              <a:prstGeom prst="rect">
                <a:avLst/>
              </a:prstGeom>
              <a:blipFill>
                <a:blip r:embed="rId4"/>
                <a:stretch>
                  <a:fillRect l="-1006" t="-4242" b="-424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Содержимое 2">
                <a:extLst>
                  <a:ext uri="{FF2B5EF4-FFF2-40B4-BE49-F238E27FC236}">
                    <a16:creationId xmlns:a16="http://schemas.microsoft.com/office/drawing/2014/main" id="{910CDF0C-0E38-644B-98C7-A4D8C7299E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985" y="5545574"/>
                <a:ext cx="8820472" cy="99187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As a result we get: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             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𝑑𝑓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  <m:r>
                            <m:rPr>
                              <m:lit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⋅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⋅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,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𝑔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18" name="Содержимое 2">
                <a:extLst>
                  <a:ext uri="{FF2B5EF4-FFF2-40B4-BE49-F238E27FC236}">
                    <a16:creationId xmlns:a16="http://schemas.microsoft.com/office/drawing/2014/main" id="{910CDF0C-0E38-644B-98C7-A4D8C7299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85" y="5545574"/>
                <a:ext cx="8820472" cy="991878"/>
              </a:xfrm>
              <a:prstGeom prst="rect">
                <a:avLst/>
              </a:prstGeom>
              <a:blipFill>
                <a:blip r:embed="rId5"/>
                <a:stretch>
                  <a:fillRect l="-1006" t="-7595" b="-88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93472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2443263" y="2711202"/>
            <a:ext cx="4257473" cy="1435596"/>
          </a:xfrm>
        </p:spPr>
        <p:txBody>
          <a:bodyPr>
            <a:no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Chain rule: several independent variable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0600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Chain rule: multivariate case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14985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Assume that we have some multivariate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where both variables are dependent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𝑥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) on some other independent variables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𝑢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𝑣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(those variables are also supposed to be independent towards each other).   </a:t>
                </a: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1498520"/>
              </a:xfrm>
              <a:prstGeom prst="rect">
                <a:avLst/>
              </a:prstGeom>
              <a:blipFill>
                <a:blip r:embed="rId2"/>
                <a:stretch>
                  <a:fillRect l="-1007" t="-5042" r="-288" b="-67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10085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Chain rule: multivariate case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14985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Assume that we have some multivariate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where both variables are dependent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𝑥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) on some other independent variables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𝑢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𝑣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(those variables are also supposed to be independent towards each other).   </a:t>
                </a: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1498520"/>
              </a:xfrm>
              <a:prstGeom prst="rect">
                <a:avLst/>
              </a:prstGeom>
              <a:blipFill>
                <a:blip r:embed="rId2"/>
                <a:stretch>
                  <a:fillRect l="-1007" t="-5042" r="-288" b="-67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Овал 3">
            <a:extLst>
              <a:ext uri="{FF2B5EF4-FFF2-40B4-BE49-F238E27FC236}">
                <a16:creationId xmlns:a16="http://schemas.microsoft.com/office/drawing/2014/main" id="{F4298F87-1629-3B44-986F-90B8E2E2F6AD}"/>
              </a:ext>
            </a:extLst>
          </p:cNvPr>
          <p:cNvSpPr/>
          <p:nvPr/>
        </p:nvSpPr>
        <p:spPr>
          <a:xfrm>
            <a:off x="959628" y="2623612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16031903-48FC-AD48-850D-21E1DAF04879}"/>
              </a:ext>
            </a:extLst>
          </p:cNvPr>
          <p:cNvSpPr/>
          <p:nvPr/>
        </p:nvSpPr>
        <p:spPr>
          <a:xfrm>
            <a:off x="2203137" y="2622402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endParaRPr lang="ru-RU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3D81B20-51A8-2945-89C9-D20C600B48B8}"/>
              </a:ext>
            </a:extLst>
          </p:cNvPr>
          <p:cNvSpPr/>
          <p:nvPr/>
        </p:nvSpPr>
        <p:spPr>
          <a:xfrm>
            <a:off x="2201938" y="3486498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  <a:endParaRPr lang="ru-RU" dirty="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5CC06DAA-8DE3-1C41-8E15-C84BEB2AA122}"/>
              </a:ext>
            </a:extLst>
          </p:cNvPr>
          <p:cNvSpPr/>
          <p:nvPr/>
        </p:nvSpPr>
        <p:spPr>
          <a:xfrm>
            <a:off x="3426074" y="3054450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  <a:endParaRPr lang="ru-RU" dirty="0"/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F4B68C35-2F83-9947-8851-AC90A1EABFDB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 flipV="1">
            <a:off x="1391676" y="2838426"/>
            <a:ext cx="811461" cy="1210"/>
          </a:xfrm>
          <a:prstGeom prst="straightConnector1">
            <a:avLst/>
          </a:prstGeom>
          <a:ln>
            <a:tailEnd type="triangle"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71B10DC1-51AA-E448-A6E7-2F93880B8EFC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1391676" y="2839636"/>
            <a:ext cx="810262" cy="862886"/>
          </a:xfrm>
          <a:prstGeom prst="straightConnector1">
            <a:avLst/>
          </a:prstGeom>
          <a:ln>
            <a:tailEnd type="triangle"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7F48DB19-073B-7146-A153-E536C1D0EC67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2633986" y="3270474"/>
            <a:ext cx="792088" cy="432048"/>
          </a:xfrm>
          <a:prstGeom prst="straightConnector1">
            <a:avLst/>
          </a:prstGeom>
          <a:ln>
            <a:tailEnd type="triangle"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7982FC52-0022-4F4D-87E8-0E852E9115F1}"/>
              </a:ext>
            </a:extLst>
          </p:cNvPr>
          <p:cNvCxnSpPr>
            <a:cxnSpLocks/>
          </p:cNvCxnSpPr>
          <p:nvPr/>
        </p:nvCxnSpPr>
        <p:spPr>
          <a:xfrm>
            <a:off x="2634585" y="2838426"/>
            <a:ext cx="790889" cy="432048"/>
          </a:xfrm>
          <a:prstGeom prst="straightConnector1">
            <a:avLst/>
          </a:prstGeom>
          <a:ln>
            <a:tailEnd type="triangle"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Овал 16">
            <a:extLst>
              <a:ext uri="{FF2B5EF4-FFF2-40B4-BE49-F238E27FC236}">
                <a16:creationId xmlns:a16="http://schemas.microsoft.com/office/drawing/2014/main" id="{C6297BC6-1736-9346-A6C9-C1548B53EA9A}"/>
              </a:ext>
            </a:extLst>
          </p:cNvPr>
          <p:cNvSpPr/>
          <p:nvPr/>
        </p:nvSpPr>
        <p:spPr>
          <a:xfrm>
            <a:off x="955852" y="3483684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endParaRPr lang="ru-RU" dirty="0"/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845CAD5C-E3E6-144A-B133-297307A1D770}"/>
              </a:ext>
            </a:extLst>
          </p:cNvPr>
          <p:cNvCxnSpPr>
            <a:cxnSpLocks/>
            <a:stCxn id="17" idx="6"/>
            <a:endCxn id="7" idx="2"/>
          </p:cNvCxnSpPr>
          <p:nvPr/>
        </p:nvCxnSpPr>
        <p:spPr>
          <a:xfrm flipV="1">
            <a:off x="1387900" y="2838426"/>
            <a:ext cx="815237" cy="861282"/>
          </a:xfrm>
          <a:prstGeom prst="straightConnector1">
            <a:avLst/>
          </a:prstGeom>
          <a:ln>
            <a:tailEnd type="triangle"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DA6D055B-F4CF-5440-8F49-376AC17634ED}"/>
              </a:ext>
            </a:extLst>
          </p:cNvPr>
          <p:cNvCxnSpPr>
            <a:cxnSpLocks/>
          </p:cNvCxnSpPr>
          <p:nvPr/>
        </p:nvCxnSpPr>
        <p:spPr>
          <a:xfrm flipV="1">
            <a:off x="1410441" y="3698498"/>
            <a:ext cx="811461" cy="1210"/>
          </a:xfrm>
          <a:prstGeom prst="straightConnector1">
            <a:avLst/>
          </a:prstGeom>
          <a:ln>
            <a:tailEnd type="triangle"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376C0485-E9BF-4A42-BAA5-85C8621696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34172" y="2143748"/>
                <a:ext cx="5148064" cy="21493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sz="2400" b="0" i="1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𝑢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⋅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𝑢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⋅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br>
                  <a:rPr lang="en-US" sz="2400" i="1" dirty="0">
                    <a:ea typeface="Myriad Pro" charset="0"/>
                    <a:cs typeface="Myriad Pro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𝑣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⋅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𝑣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⋅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𝑣</m:t>
                          </m:r>
                        </m:den>
                      </m:f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376C0485-E9BF-4A42-BAA5-85C862169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172" y="2143748"/>
                <a:ext cx="5148064" cy="21493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90214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Chain rule: multivariate case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14985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Assume that we have some multivariate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where both variables are dependent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𝑥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) on some other independent variables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𝑢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𝑣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(those variables are also supposed to be independent towards each other).   </a:t>
                </a: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1498520"/>
              </a:xfrm>
              <a:prstGeom prst="rect">
                <a:avLst/>
              </a:prstGeom>
              <a:blipFill>
                <a:blip r:embed="rId2"/>
                <a:stretch>
                  <a:fillRect l="-1007" t="-5042" r="-288" b="-67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Овал 3">
            <a:extLst>
              <a:ext uri="{FF2B5EF4-FFF2-40B4-BE49-F238E27FC236}">
                <a16:creationId xmlns:a16="http://schemas.microsoft.com/office/drawing/2014/main" id="{F4298F87-1629-3B44-986F-90B8E2E2F6AD}"/>
              </a:ext>
            </a:extLst>
          </p:cNvPr>
          <p:cNvSpPr/>
          <p:nvPr/>
        </p:nvSpPr>
        <p:spPr>
          <a:xfrm>
            <a:off x="959628" y="2623612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16031903-48FC-AD48-850D-21E1DAF04879}"/>
              </a:ext>
            </a:extLst>
          </p:cNvPr>
          <p:cNvSpPr/>
          <p:nvPr/>
        </p:nvSpPr>
        <p:spPr>
          <a:xfrm>
            <a:off x="2203137" y="2622402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endParaRPr lang="ru-RU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3D81B20-51A8-2945-89C9-D20C600B48B8}"/>
              </a:ext>
            </a:extLst>
          </p:cNvPr>
          <p:cNvSpPr/>
          <p:nvPr/>
        </p:nvSpPr>
        <p:spPr>
          <a:xfrm>
            <a:off x="2201938" y="3486498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  <a:endParaRPr lang="ru-RU" dirty="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5CC06DAA-8DE3-1C41-8E15-C84BEB2AA122}"/>
              </a:ext>
            </a:extLst>
          </p:cNvPr>
          <p:cNvSpPr/>
          <p:nvPr/>
        </p:nvSpPr>
        <p:spPr>
          <a:xfrm>
            <a:off x="3426074" y="3054450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  <a:endParaRPr lang="ru-RU" dirty="0"/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F4B68C35-2F83-9947-8851-AC90A1EABFDB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 flipV="1">
            <a:off x="1391676" y="2838426"/>
            <a:ext cx="811461" cy="1210"/>
          </a:xfrm>
          <a:prstGeom prst="straightConnector1">
            <a:avLst/>
          </a:prstGeom>
          <a:ln>
            <a:tailEnd type="triangle"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71B10DC1-51AA-E448-A6E7-2F93880B8EFC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1391676" y="2839636"/>
            <a:ext cx="810262" cy="862886"/>
          </a:xfrm>
          <a:prstGeom prst="straightConnector1">
            <a:avLst/>
          </a:prstGeom>
          <a:ln>
            <a:tailEnd type="triangle"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7F48DB19-073B-7146-A153-E536C1D0EC67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2633986" y="3270474"/>
            <a:ext cx="792088" cy="432048"/>
          </a:xfrm>
          <a:prstGeom prst="straightConnector1">
            <a:avLst/>
          </a:prstGeom>
          <a:ln>
            <a:tailEnd type="triangle"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7982FC52-0022-4F4D-87E8-0E852E9115F1}"/>
              </a:ext>
            </a:extLst>
          </p:cNvPr>
          <p:cNvCxnSpPr>
            <a:cxnSpLocks/>
          </p:cNvCxnSpPr>
          <p:nvPr/>
        </p:nvCxnSpPr>
        <p:spPr>
          <a:xfrm>
            <a:off x="2634585" y="2838426"/>
            <a:ext cx="790889" cy="432048"/>
          </a:xfrm>
          <a:prstGeom prst="straightConnector1">
            <a:avLst/>
          </a:prstGeom>
          <a:ln>
            <a:tailEnd type="triangle"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Содержимое 2">
                <a:extLst>
                  <a:ext uri="{FF2B5EF4-FFF2-40B4-BE49-F238E27FC236}">
                    <a16:creationId xmlns:a16="http://schemas.microsoft.com/office/drawing/2014/main" id="{D48F420C-5A49-C746-B587-7BD44C1DF9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4402464"/>
                <a:ext cx="8820472" cy="10774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  <a:ea typeface="Myriad Pro" charset="0"/>
                    <a:cs typeface="Myriad Pro" charset="0"/>
                  </a:rPr>
                  <a:t>Example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𝑥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𝑥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𝑣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𝑣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𝑦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𝑣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0" name="Содержимое 2">
                <a:extLst>
                  <a:ext uri="{FF2B5EF4-FFF2-40B4-BE49-F238E27FC236}">
                    <a16:creationId xmlns:a16="http://schemas.microsoft.com/office/drawing/2014/main" id="{D48F420C-5A49-C746-B587-7BD44C1DF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4402464"/>
                <a:ext cx="8820472" cy="1077408"/>
              </a:xfrm>
              <a:prstGeom prst="rect">
                <a:avLst/>
              </a:prstGeom>
              <a:blipFill>
                <a:blip r:embed="rId3"/>
                <a:stretch>
                  <a:fillRect l="-1007" t="-70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Овал 16">
            <a:extLst>
              <a:ext uri="{FF2B5EF4-FFF2-40B4-BE49-F238E27FC236}">
                <a16:creationId xmlns:a16="http://schemas.microsoft.com/office/drawing/2014/main" id="{C6297BC6-1736-9346-A6C9-C1548B53EA9A}"/>
              </a:ext>
            </a:extLst>
          </p:cNvPr>
          <p:cNvSpPr/>
          <p:nvPr/>
        </p:nvSpPr>
        <p:spPr>
          <a:xfrm>
            <a:off x="955852" y="3483684"/>
            <a:ext cx="432048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endParaRPr lang="ru-RU" dirty="0"/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845CAD5C-E3E6-144A-B133-297307A1D770}"/>
              </a:ext>
            </a:extLst>
          </p:cNvPr>
          <p:cNvCxnSpPr>
            <a:cxnSpLocks/>
            <a:stCxn id="17" idx="6"/>
            <a:endCxn id="7" idx="2"/>
          </p:cNvCxnSpPr>
          <p:nvPr/>
        </p:nvCxnSpPr>
        <p:spPr>
          <a:xfrm flipV="1">
            <a:off x="1387900" y="2838426"/>
            <a:ext cx="815237" cy="861282"/>
          </a:xfrm>
          <a:prstGeom prst="straightConnector1">
            <a:avLst/>
          </a:prstGeom>
          <a:ln>
            <a:tailEnd type="triangle"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DA6D055B-F4CF-5440-8F49-376AC17634ED}"/>
              </a:ext>
            </a:extLst>
          </p:cNvPr>
          <p:cNvCxnSpPr>
            <a:cxnSpLocks/>
          </p:cNvCxnSpPr>
          <p:nvPr/>
        </p:nvCxnSpPr>
        <p:spPr>
          <a:xfrm flipV="1">
            <a:off x="1410441" y="3698498"/>
            <a:ext cx="811461" cy="1210"/>
          </a:xfrm>
          <a:prstGeom prst="straightConnector1">
            <a:avLst/>
          </a:prstGeom>
          <a:ln>
            <a:tailEnd type="triangle"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376C0485-E9BF-4A42-BAA5-85C8621696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34172" y="2143748"/>
                <a:ext cx="5148064" cy="21493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sz="2400" b="0" i="1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𝑢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⋅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𝑢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⋅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br>
                  <a:rPr lang="en-US" sz="2400" i="1" dirty="0">
                    <a:ea typeface="Myriad Pro" charset="0"/>
                    <a:cs typeface="Myriad Pro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𝑣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⋅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𝑣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⋅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𝑣</m:t>
                          </m:r>
                        </m:den>
                      </m:f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376C0485-E9BF-4A42-BAA5-85C862169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172" y="2143748"/>
                <a:ext cx="5148064" cy="21493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85190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3147591" y="2711202"/>
            <a:ext cx="2848817" cy="1435596"/>
          </a:xfrm>
        </p:spPr>
        <p:txBody>
          <a:bodyPr>
            <a:no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Second partial derivatives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7570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Second partial derivatives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B90A8168-EFDF-ED4C-A302-B28D2BBDC96F}"/>
              </a:ext>
            </a:extLst>
          </p:cNvPr>
          <p:cNvSpPr txBox="1">
            <a:spLocks/>
          </p:cNvSpPr>
          <p:nvPr/>
        </p:nvSpPr>
        <p:spPr>
          <a:xfrm>
            <a:off x="161764" y="631624"/>
            <a:ext cx="8820472" cy="731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The transition from the concept of partial derivatives to the concept of second derivatives.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Схема 2">
                <a:extLst>
                  <a:ext uri="{FF2B5EF4-FFF2-40B4-BE49-F238E27FC236}">
                    <a16:creationId xmlns:a16="http://schemas.microsoft.com/office/drawing/2014/main" id="{44D48C03-8FD4-9944-BB1E-4193BD010D9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18334077"/>
                  </p:ext>
                </p:extLst>
              </p:nvPr>
            </p:nvGraphicFramePr>
            <p:xfrm>
              <a:off x="161764" y="1528221"/>
              <a:ext cx="5788396" cy="4064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3" name="Схема 2">
                <a:extLst>
                  <a:ext uri="{FF2B5EF4-FFF2-40B4-BE49-F238E27FC236}">
                    <a16:creationId xmlns:a16="http://schemas.microsoft.com/office/drawing/2014/main" id="{44D48C03-8FD4-9944-BB1E-4193BD010D9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18334077"/>
                  </p:ext>
                </p:extLst>
              </p:nvPr>
            </p:nvGraphicFramePr>
            <p:xfrm>
              <a:off x="161764" y="1528221"/>
              <a:ext cx="5788396" cy="4064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9850096-2B1C-0147-AB40-EE34D0A1AB4F}"/>
              </a:ext>
            </a:extLst>
          </p:cNvPr>
          <p:cNvSpPr txBox="1"/>
          <p:nvPr/>
        </p:nvSpPr>
        <p:spPr>
          <a:xfrm rot="18319257">
            <a:off x="1661854" y="3441519"/>
            <a:ext cx="56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by x</a:t>
            </a:r>
            <a:endParaRPr lang="ru-RU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C05154-5DE5-5841-9E4C-B194E419B82F}"/>
              </a:ext>
            </a:extLst>
          </p:cNvPr>
          <p:cNvSpPr txBox="1"/>
          <p:nvPr/>
        </p:nvSpPr>
        <p:spPr>
          <a:xfrm rot="3159056">
            <a:off x="1734251" y="4378282"/>
            <a:ext cx="56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by y</a:t>
            </a:r>
            <a:endParaRPr lang="ru-RU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C7D33C-2A4C-1C4F-A889-DB90C03BE142}"/>
              </a:ext>
            </a:extLst>
          </p:cNvPr>
          <p:cNvSpPr txBox="1"/>
          <p:nvPr/>
        </p:nvSpPr>
        <p:spPr>
          <a:xfrm rot="19973069">
            <a:off x="3487891" y="2920080"/>
            <a:ext cx="56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by x</a:t>
            </a:r>
            <a:endParaRPr lang="ru-RU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D5982E-7983-894A-B3A3-A932E8A6FA2C}"/>
              </a:ext>
            </a:extLst>
          </p:cNvPr>
          <p:cNvSpPr txBox="1"/>
          <p:nvPr/>
        </p:nvSpPr>
        <p:spPr>
          <a:xfrm rot="19973069">
            <a:off x="3487890" y="4276096"/>
            <a:ext cx="56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by x</a:t>
            </a:r>
            <a:endParaRPr lang="ru-RU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AA4A4E-141F-8F42-B5E7-8C124873DB4F}"/>
              </a:ext>
            </a:extLst>
          </p:cNvPr>
          <p:cNvSpPr txBox="1"/>
          <p:nvPr/>
        </p:nvSpPr>
        <p:spPr>
          <a:xfrm rot="1791309">
            <a:off x="3488031" y="4868101"/>
            <a:ext cx="56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by y</a:t>
            </a:r>
            <a:endParaRPr lang="ru-RU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8F2DFD-EC80-284F-94F7-5254E11015A7}"/>
              </a:ext>
            </a:extLst>
          </p:cNvPr>
          <p:cNvSpPr txBox="1"/>
          <p:nvPr/>
        </p:nvSpPr>
        <p:spPr>
          <a:xfrm rot="1791309">
            <a:off x="3488031" y="3490704"/>
            <a:ext cx="56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by y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30838980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Second partial derivatives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B90A8168-EFDF-ED4C-A302-B28D2BBDC96F}"/>
              </a:ext>
            </a:extLst>
          </p:cNvPr>
          <p:cNvSpPr txBox="1">
            <a:spLocks/>
          </p:cNvSpPr>
          <p:nvPr/>
        </p:nvSpPr>
        <p:spPr>
          <a:xfrm>
            <a:off x="161764" y="631624"/>
            <a:ext cx="8820472" cy="731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The transition from the concept of partial derivatives to the concept of second derivatives.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Схема 2">
                <a:extLst>
                  <a:ext uri="{FF2B5EF4-FFF2-40B4-BE49-F238E27FC236}">
                    <a16:creationId xmlns:a16="http://schemas.microsoft.com/office/drawing/2014/main" id="{44D48C03-8FD4-9944-BB1E-4193BD010D9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3429937"/>
                  </p:ext>
                </p:extLst>
              </p:nvPr>
            </p:nvGraphicFramePr>
            <p:xfrm>
              <a:off x="161764" y="1528221"/>
              <a:ext cx="5788396" cy="4064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3" name="Схема 2">
                <a:extLst>
                  <a:ext uri="{FF2B5EF4-FFF2-40B4-BE49-F238E27FC236}">
                    <a16:creationId xmlns:a16="http://schemas.microsoft.com/office/drawing/2014/main" id="{44D48C03-8FD4-9944-BB1E-4193BD010D9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3429937"/>
                  </p:ext>
                </p:extLst>
              </p:nvPr>
            </p:nvGraphicFramePr>
            <p:xfrm>
              <a:off x="161764" y="1528221"/>
              <a:ext cx="5788396" cy="4064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9850096-2B1C-0147-AB40-EE34D0A1AB4F}"/>
              </a:ext>
            </a:extLst>
          </p:cNvPr>
          <p:cNvSpPr txBox="1"/>
          <p:nvPr/>
        </p:nvSpPr>
        <p:spPr>
          <a:xfrm rot="18319257">
            <a:off x="1661854" y="3441519"/>
            <a:ext cx="56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by x</a:t>
            </a:r>
            <a:endParaRPr lang="ru-RU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C05154-5DE5-5841-9E4C-B194E419B82F}"/>
              </a:ext>
            </a:extLst>
          </p:cNvPr>
          <p:cNvSpPr txBox="1"/>
          <p:nvPr/>
        </p:nvSpPr>
        <p:spPr>
          <a:xfrm rot="3159056">
            <a:off x="1734251" y="4378282"/>
            <a:ext cx="56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by y</a:t>
            </a:r>
            <a:endParaRPr lang="ru-RU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C7D33C-2A4C-1C4F-A889-DB90C03BE142}"/>
              </a:ext>
            </a:extLst>
          </p:cNvPr>
          <p:cNvSpPr txBox="1"/>
          <p:nvPr/>
        </p:nvSpPr>
        <p:spPr>
          <a:xfrm rot="19973069">
            <a:off x="3487891" y="2920080"/>
            <a:ext cx="56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by x</a:t>
            </a:r>
            <a:endParaRPr lang="ru-RU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D5982E-7983-894A-B3A3-A932E8A6FA2C}"/>
              </a:ext>
            </a:extLst>
          </p:cNvPr>
          <p:cNvSpPr txBox="1"/>
          <p:nvPr/>
        </p:nvSpPr>
        <p:spPr>
          <a:xfrm rot="19973069">
            <a:off x="3487890" y="4276096"/>
            <a:ext cx="56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by x</a:t>
            </a:r>
            <a:endParaRPr lang="ru-RU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AA4A4E-141F-8F42-B5E7-8C124873DB4F}"/>
              </a:ext>
            </a:extLst>
          </p:cNvPr>
          <p:cNvSpPr txBox="1"/>
          <p:nvPr/>
        </p:nvSpPr>
        <p:spPr>
          <a:xfrm rot="1791309">
            <a:off x="3488031" y="4868101"/>
            <a:ext cx="56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by y</a:t>
            </a:r>
            <a:endParaRPr lang="ru-RU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8F2DFD-EC80-284F-94F7-5254E11015A7}"/>
              </a:ext>
            </a:extLst>
          </p:cNvPr>
          <p:cNvSpPr txBox="1"/>
          <p:nvPr/>
        </p:nvSpPr>
        <p:spPr>
          <a:xfrm rot="1791309">
            <a:off x="3488031" y="3490704"/>
            <a:ext cx="56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by y</a:t>
            </a:r>
            <a:endParaRPr lang="ru-RU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Содержимое 2">
                <a:extLst>
                  <a:ext uri="{FF2B5EF4-FFF2-40B4-BE49-F238E27FC236}">
                    <a16:creationId xmlns:a16="http://schemas.microsoft.com/office/drawing/2014/main" id="{6F983CE7-9095-894A-B167-DDBA1C896C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5595416"/>
                <a:ext cx="8820472" cy="10667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The idea here stands the same as in the </a:t>
                </a:r>
                <a:r>
                  <a:rPr lang="en-US" sz="2400" dirty="0" err="1">
                    <a:ea typeface="Myriad Pro" charset="0"/>
                    <a:cs typeface="Myriad Pro" charset="0"/>
                  </a:rPr>
                  <a:t>singlevariate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 case: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𝑥𝑦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′′</m:t>
                          </m:r>
                        </m:sup>
                      </m:sSub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24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4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  <m:sup>
                          <m:r>
                            <a:rPr lang="en-US" sz="24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400" b="1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25" name="Содержимое 2">
                <a:extLst>
                  <a:ext uri="{FF2B5EF4-FFF2-40B4-BE49-F238E27FC236}">
                    <a16:creationId xmlns:a16="http://schemas.microsoft.com/office/drawing/2014/main" id="{6F983CE7-9095-894A-B167-DDBA1C896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5595416"/>
                <a:ext cx="8820472" cy="1066758"/>
              </a:xfrm>
              <a:prstGeom prst="rect">
                <a:avLst/>
              </a:prstGeom>
              <a:blipFill>
                <a:blip r:embed="rId11"/>
                <a:stretch>
                  <a:fillRect l="-1007" t="-70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03533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Second partial derivatives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B90A8168-EFDF-ED4C-A302-B28D2BBDC96F}"/>
              </a:ext>
            </a:extLst>
          </p:cNvPr>
          <p:cNvSpPr txBox="1">
            <a:spLocks/>
          </p:cNvSpPr>
          <p:nvPr/>
        </p:nvSpPr>
        <p:spPr>
          <a:xfrm>
            <a:off x="161764" y="631624"/>
            <a:ext cx="8820472" cy="731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The transition from the concept of partial derivatives to the concept of second derivatives.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Схема 2">
                <a:extLst>
                  <a:ext uri="{FF2B5EF4-FFF2-40B4-BE49-F238E27FC236}">
                    <a16:creationId xmlns:a16="http://schemas.microsoft.com/office/drawing/2014/main" id="{44D48C03-8FD4-9944-BB1E-4193BD010D9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539032900"/>
                  </p:ext>
                </p:extLst>
              </p:nvPr>
            </p:nvGraphicFramePr>
            <p:xfrm>
              <a:off x="161764" y="1528221"/>
              <a:ext cx="5788396" cy="4064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3" name="Схема 2">
                <a:extLst>
                  <a:ext uri="{FF2B5EF4-FFF2-40B4-BE49-F238E27FC236}">
                    <a16:creationId xmlns:a16="http://schemas.microsoft.com/office/drawing/2014/main" id="{44D48C03-8FD4-9944-BB1E-4193BD010D9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539032900"/>
                  </p:ext>
                </p:extLst>
              </p:nvPr>
            </p:nvGraphicFramePr>
            <p:xfrm>
              <a:off x="161764" y="1528221"/>
              <a:ext cx="5788396" cy="4064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9850096-2B1C-0147-AB40-EE34D0A1AB4F}"/>
              </a:ext>
            </a:extLst>
          </p:cNvPr>
          <p:cNvSpPr txBox="1"/>
          <p:nvPr/>
        </p:nvSpPr>
        <p:spPr>
          <a:xfrm rot="18319257">
            <a:off x="1661854" y="3441519"/>
            <a:ext cx="56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by x</a:t>
            </a:r>
            <a:endParaRPr lang="ru-RU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C05154-5DE5-5841-9E4C-B194E419B82F}"/>
              </a:ext>
            </a:extLst>
          </p:cNvPr>
          <p:cNvSpPr txBox="1"/>
          <p:nvPr/>
        </p:nvSpPr>
        <p:spPr>
          <a:xfrm rot="3159056">
            <a:off x="1734251" y="4378282"/>
            <a:ext cx="56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by y</a:t>
            </a:r>
            <a:endParaRPr lang="ru-RU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C7D33C-2A4C-1C4F-A889-DB90C03BE142}"/>
              </a:ext>
            </a:extLst>
          </p:cNvPr>
          <p:cNvSpPr txBox="1"/>
          <p:nvPr/>
        </p:nvSpPr>
        <p:spPr>
          <a:xfrm rot="19973069">
            <a:off x="3487891" y="2920080"/>
            <a:ext cx="56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by x</a:t>
            </a:r>
            <a:endParaRPr lang="ru-RU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D5982E-7983-894A-B3A3-A932E8A6FA2C}"/>
              </a:ext>
            </a:extLst>
          </p:cNvPr>
          <p:cNvSpPr txBox="1"/>
          <p:nvPr/>
        </p:nvSpPr>
        <p:spPr>
          <a:xfrm rot="19973069">
            <a:off x="3487890" y="4276096"/>
            <a:ext cx="56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by x</a:t>
            </a:r>
            <a:endParaRPr lang="ru-RU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AA4A4E-141F-8F42-B5E7-8C124873DB4F}"/>
              </a:ext>
            </a:extLst>
          </p:cNvPr>
          <p:cNvSpPr txBox="1"/>
          <p:nvPr/>
        </p:nvSpPr>
        <p:spPr>
          <a:xfrm rot="1791309">
            <a:off x="3488031" y="4868101"/>
            <a:ext cx="56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by y</a:t>
            </a:r>
            <a:endParaRPr lang="ru-RU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8F2DFD-EC80-284F-94F7-5254E11015A7}"/>
              </a:ext>
            </a:extLst>
          </p:cNvPr>
          <p:cNvSpPr txBox="1"/>
          <p:nvPr/>
        </p:nvSpPr>
        <p:spPr>
          <a:xfrm rot="1791309">
            <a:off x="3488031" y="3490704"/>
            <a:ext cx="56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by y</a:t>
            </a:r>
            <a:endParaRPr lang="ru-RU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Содержимое 2">
                <a:extLst>
                  <a:ext uri="{FF2B5EF4-FFF2-40B4-BE49-F238E27FC236}">
                    <a16:creationId xmlns:a16="http://schemas.microsoft.com/office/drawing/2014/main" id="{6F983CE7-9095-894A-B167-DDBA1C896C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5595416"/>
                <a:ext cx="8820472" cy="10667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The idea here stands the same as in the </a:t>
                </a:r>
                <a:r>
                  <a:rPr lang="en-US" sz="2400" dirty="0" err="1">
                    <a:ea typeface="Myriad Pro" charset="0"/>
                    <a:cs typeface="Myriad Pro" charset="0"/>
                  </a:rPr>
                  <a:t>singlevariate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 case: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𝑥𝑦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′′</m:t>
                          </m:r>
                        </m:sup>
                      </m:sSub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24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4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  <m:sup>
                          <m:r>
                            <a:rPr lang="en-US" sz="24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400" b="1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25" name="Содержимое 2">
                <a:extLst>
                  <a:ext uri="{FF2B5EF4-FFF2-40B4-BE49-F238E27FC236}">
                    <a16:creationId xmlns:a16="http://schemas.microsoft.com/office/drawing/2014/main" id="{6F983CE7-9095-894A-B167-DDBA1C896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5595416"/>
                <a:ext cx="8820472" cy="1066758"/>
              </a:xfrm>
              <a:prstGeom prst="rect">
                <a:avLst/>
              </a:prstGeom>
              <a:blipFill>
                <a:blip r:embed="rId11"/>
                <a:stretch>
                  <a:fillRect l="-1007" t="-70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Содержимое 2">
                <a:extLst>
                  <a:ext uri="{FF2B5EF4-FFF2-40B4-BE49-F238E27FC236}">
                    <a16:creationId xmlns:a16="http://schemas.microsoft.com/office/drawing/2014/main" id="{37AD7ED2-5A89-E547-8515-415F019A84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96136" y="1525026"/>
                <a:ext cx="3186100" cy="3056102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Operator notation: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br>
                  <a:rPr lang="en-US" sz="2400" b="0" i="1" dirty="0">
                    <a:ea typeface="Myriad Pro" charset="0"/>
                    <a:cs typeface="Myriad Pro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′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br>
                  <a:rPr lang="en-US" sz="2400" b="0" i="1" dirty="0">
                    <a:ea typeface="Myriad Pro" charset="0"/>
                    <a:cs typeface="Myriad Pro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𝑥𝑦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′′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𝜕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𝑥𝑦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′′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26" name="Содержимое 2">
                <a:extLst>
                  <a:ext uri="{FF2B5EF4-FFF2-40B4-BE49-F238E27FC236}">
                    <a16:creationId xmlns:a16="http://schemas.microsoft.com/office/drawing/2014/main" id="{37AD7ED2-5A89-E547-8515-415F019A8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1525026"/>
                <a:ext cx="3186100" cy="3056102"/>
              </a:xfrm>
              <a:prstGeom prst="rect">
                <a:avLst/>
              </a:prstGeom>
              <a:blipFill>
                <a:blip r:embed="rId12"/>
                <a:stretch>
                  <a:fillRect l="-3175" t="-2479" b="-2893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95263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Second partial derivatives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7317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  <a:ea typeface="Myriad Pro" charset="0"/>
                    <a:cs typeface="Myriad Pro" charset="0"/>
                  </a:rPr>
                  <a:t>Example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  <m: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. Find all second derivatives.</a:t>
                </a: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731781"/>
              </a:xfrm>
              <a:prstGeom prst="rect">
                <a:avLst/>
              </a:prstGeom>
              <a:blipFill>
                <a:blip r:embed="rId2"/>
                <a:stretch>
                  <a:fillRect l="-1007" t="-103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4115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2735796" y="2857500"/>
            <a:ext cx="3672408" cy="11430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Partial derivatives: definition</a:t>
            </a:r>
          </a:p>
        </p:txBody>
      </p:sp>
    </p:spTree>
    <p:extLst>
      <p:ext uri="{BB962C8B-B14F-4D97-AF65-F5344CB8AC3E}">
        <p14:creationId xmlns:p14="http://schemas.microsoft.com/office/powerpoint/2010/main" val="15898758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2851683" y="2711202"/>
            <a:ext cx="3440633" cy="1435596"/>
          </a:xfrm>
        </p:spPr>
        <p:txBody>
          <a:bodyPr>
            <a:no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Second partial derivatives: order of derivatives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3492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Second partial derivatives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B90A8168-EFDF-ED4C-A302-B28D2BBDC96F}"/>
              </a:ext>
            </a:extLst>
          </p:cNvPr>
          <p:cNvSpPr txBox="1">
            <a:spLocks/>
          </p:cNvSpPr>
          <p:nvPr/>
        </p:nvSpPr>
        <p:spPr>
          <a:xfrm>
            <a:off x="161764" y="631624"/>
            <a:ext cx="8820472" cy="731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Let us review our second derivatives once again: do the </a:t>
            </a: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order</a:t>
            </a:r>
            <a:r>
              <a:rPr lang="en-US" sz="2400" dirty="0">
                <a:ea typeface="Myriad Pro" charset="0"/>
                <a:cs typeface="Myriad Pro" charset="0"/>
              </a:rPr>
              <a:t> of differentiation matter?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Содержимое 2">
                <a:extLst>
                  <a:ext uri="{FF2B5EF4-FFF2-40B4-BE49-F238E27FC236}">
                    <a16:creationId xmlns:a16="http://schemas.microsoft.com/office/drawing/2014/main" id="{7DD0FA4E-0946-E14F-A3F1-00B39F14D9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592" y="1363405"/>
                <a:ext cx="8795304" cy="14175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Does this two derivatives necessarily coincide?</a:t>
                </a:r>
                <a:br>
                  <a:rPr lang="en-US" sz="2400" dirty="0">
                    <a:ea typeface="Myriad Pro" charset="0"/>
                    <a:cs typeface="Myriad Pro" charset="0"/>
                  </a:rPr>
                </a:br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𝑎𝑛𝑑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  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13" name="Содержимое 2">
                <a:extLst>
                  <a:ext uri="{FF2B5EF4-FFF2-40B4-BE49-F238E27FC236}">
                    <a16:creationId xmlns:a16="http://schemas.microsoft.com/office/drawing/2014/main" id="{7DD0FA4E-0946-E14F-A3F1-00B39F14D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92" y="1363405"/>
                <a:ext cx="8795304" cy="1417523"/>
              </a:xfrm>
              <a:prstGeom prst="rect">
                <a:avLst/>
              </a:prstGeom>
              <a:blipFill>
                <a:blip r:embed="rId2"/>
                <a:stretch>
                  <a:fillRect l="-1009" t="-4425" b="-17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70832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Second partial derivatives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B90A8168-EFDF-ED4C-A302-B28D2BBDC96F}"/>
              </a:ext>
            </a:extLst>
          </p:cNvPr>
          <p:cNvSpPr txBox="1">
            <a:spLocks/>
          </p:cNvSpPr>
          <p:nvPr/>
        </p:nvSpPr>
        <p:spPr>
          <a:xfrm>
            <a:off x="161764" y="631624"/>
            <a:ext cx="8820472" cy="731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Let us review our second derivatives once again: do the </a:t>
            </a: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order</a:t>
            </a:r>
            <a:r>
              <a:rPr lang="en-US" sz="2400" dirty="0">
                <a:ea typeface="Myriad Pro" charset="0"/>
                <a:cs typeface="Myriad Pro" charset="0"/>
              </a:rPr>
              <a:t> of differentiation matter?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Содержимое 2">
                <a:extLst>
                  <a:ext uri="{FF2B5EF4-FFF2-40B4-BE49-F238E27FC236}">
                    <a16:creationId xmlns:a16="http://schemas.microsoft.com/office/drawing/2014/main" id="{7DD0FA4E-0946-E14F-A3F1-00B39F14D9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592" y="1363405"/>
                <a:ext cx="8795304" cy="14175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Does this two derivatives necessarily coincide?</a:t>
                </a:r>
                <a:br>
                  <a:rPr lang="en-US" sz="2400" dirty="0">
                    <a:ea typeface="Myriad Pro" charset="0"/>
                    <a:cs typeface="Myriad Pro" charset="0"/>
                  </a:rPr>
                </a:br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𝑎𝑛𝑑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  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13" name="Содержимое 2">
                <a:extLst>
                  <a:ext uri="{FF2B5EF4-FFF2-40B4-BE49-F238E27FC236}">
                    <a16:creationId xmlns:a16="http://schemas.microsoft.com/office/drawing/2014/main" id="{7DD0FA4E-0946-E14F-A3F1-00B39F14D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92" y="1363405"/>
                <a:ext cx="8795304" cy="1417523"/>
              </a:xfrm>
              <a:prstGeom prst="rect">
                <a:avLst/>
              </a:prstGeom>
              <a:blipFill>
                <a:blip r:embed="rId2"/>
                <a:stretch>
                  <a:fillRect l="-1009" t="-4425" b="-17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Содержимое 2">
            <a:extLst>
              <a:ext uri="{FF2B5EF4-FFF2-40B4-BE49-F238E27FC236}">
                <a16:creationId xmlns:a16="http://schemas.microsoft.com/office/drawing/2014/main" id="{76360EAE-8904-5949-9346-EDB112054D70}"/>
              </a:ext>
            </a:extLst>
          </p:cNvPr>
          <p:cNvSpPr txBox="1">
            <a:spLocks/>
          </p:cNvSpPr>
          <p:nvPr/>
        </p:nvSpPr>
        <p:spPr>
          <a:xfrm>
            <a:off x="158424" y="2791864"/>
            <a:ext cx="8820472" cy="1069184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Generally speaking, the order matters! This fact concerns famous </a:t>
            </a:r>
            <a:r>
              <a:rPr lang="en" sz="2400" b="1" dirty="0">
                <a:solidFill>
                  <a:srgbClr val="C00000"/>
                </a:solidFill>
              </a:rPr>
              <a:t>Clairaut's theorem: </a:t>
            </a:r>
            <a:r>
              <a:rPr lang="en" sz="2400" dirty="0"/>
              <a:t>one can actually construct a function with two existent but not coinciding second derivatives.</a:t>
            </a:r>
          </a:p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sz="2400" dirty="0">
              <a:ea typeface="Myriad Pro" charset="0"/>
              <a:cs typeface="Myriad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0325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Second partial derivatives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B90A8168-EFDF-ED4C-A302-B28D2BBDC96F}"/>
              </a:ext>
            </a:extLst>
          </p:cNvPr>
          <p:cNvSpPr txBox="1">
            <a:spLocks/>
          </p:cNvSpPr>
          <p:nvPr/>
        </p:nvSpPr>
        <p:spPr>
          <a:xfrm>
            <a:off x="161764" y="631624"/>
            <a:ext cx="8820472" cy="731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Let us review our second derivatives once again: do the </a:t>
            </a: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order</a:t>
            </a:r>
            <a:r>
              <a:rPr lang="en-US" sz="2400" dirty="0">
                <a:ea typeface="Myriad Pro" charset="0"/>
                <a:cs typeface="Myriad Pro" charset="0"/>
              </a:rPr>
              <a:t> of differentiation matter?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Содержимое 2">
                <a:extLst>
                  <a:ext uri="{FF2B5EF4-FFF2-40B4-BE49-F238E27FC236}">
                    <a16:creationId xmlns:a16="http://schemas.microsoft.com/office/drawing/2014/main" id="{7DD0FA4E-0946-E14F-A3F1-00B39F14D9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592" y="1363405"/>
                <a:ext cx="8795304" cy="14175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Does this two derivatives necessarily coincide?</a:t>
                </a:r>
                <a:br>
                  <a:rPr lang="en-US" sz="2400" dirty="0">
                    <a:ea typeface="Myriad Pro" charset="0"/>
                    <a:cs typeface="Myriad Pro" charset="0"/>
                  </a:rPr>
                </a:br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𝑎𝑛𝑑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  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13" name="Содержимое 2">
                <a:extLst>
                  <a:ext uri="{FF2B5EF4-FFF2-40B4-BE49-F238E27FC236}">
                    <a16:creationId xmlns:a16="http://schemas.microsoft.com/office/drawing/2014/main" id="{7DD0FA4E-0946-E14F-A3F1-00B39F14D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92" y="1363405"/>
                <a:ext cx="8795304" cy="1417523"/>
              </a:xfrm>
              <a:prstGeom prst="rect">
                <a:avLst/>
              </a:prstGeom>
              <a:blipFill>
                <a:blip r:embed="rId2"/>
                <a:stretch>
                  <a:fillRect l="-1009" t="-4425" b="-17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Содержимое 2">
            <a:extLst>
              <a:ext uri="{FF2B5EF4-FFF2-40B4-BE49-F238E27FC236}">
                <a16:creationId xmlns:a16="http://schemas.microsoft.com/office/drawing/2014/main" id="{76360EAE-8904-5949-9346-EDB112054D70}"/>
              </a:ext>
            </a:extLst>
          </p:cNvPr>
          <p:cNvSpPr txBox="1">
            <a:spLocks/>
          </p:cNvSpPr>
          <p:nvPr/>
        </p:nvSpPr>
        <p:spPr>
          <a:xfrm>
            <a:off x="158424" y="2791864"/>
            <a:ext cx="8820472" cy="1069184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Generally speaking, the order matters! This fact concerns famous </a:t>
            </a:r>
            <a:r>
              <a:rPr lang="en" sz="2400" b="1" dirty="0">
                <a:solidFill>
                  <a:srgbClr val="C00000"/>
                </a:solidFill>
              </a:rPr>
              <a:t>Clairaut's theorem: </a:t>
            </a:r>
            <a:r>
              <a:rPr lang="en" sz="2400" dirty="0"/>
              <a:t>one can actually construct a function with two existent but not coinciding second derivatives.</a:t>
            </a:r>
          </a:p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sz="2400" dirty="0">
              <a:ea typeface="Myriad Pro" charset="0"/>
              <a:cs typeface="Myriad Pro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D5549FFB-44CD-2A42-9239-579977112B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424" y="4052195"/>
                <a:ext cx="8820472" cy="14175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Example is rather complicated:</a:t>
                </a:r>
                <a:br>
                  <a:rPr lang="en-US" sz="2400" dirty="0">
                    <a:ea typeface="Myriad Pro" charset="0"/>
                    <a:cs typeface="Myriad Pro" charset="0"/>
                  </a:rPr>
                </a:br>
                <a:r>
                  <a:rPr lang="en-US" sz="2400" dirty="0">
                    <a:ea typeface="Myriad Pro" charset="0"/>
                    <a:cs typeface="Myriad Pro" charset="0"/>
                  </a:rPr>
                  <a:t> </a:t>
                </a:r>
                <a:br>
                  <a:rPr lang="en-US" sz="2400" dirty="0">
                    <a:ea typeface="Myriad Pro" charset="0"/>
                    <a:cs typeface="Myriad Pro" charset="0"/>
                  </a:rPr>
                </a:br>
                <a:r>
                  <a:rPr lang="en-US" sz="2400" dirty="0">
                    <a:ea typeface="Myriad Pro" charset="0"/>
                    <a:cs typeface="Myriad Pro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num>
                              <m:den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≠0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0,      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eqArr>
                      </m:e>
                    </m:d>
                  </m:oMath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D5549FFB-44CD-2A42-9239-579977112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24" y="4052195"/>
                <a:ext cx="8820472" cy="1417523"/>
              </a:xfrm>
              <a:prstGeom prst="rect">
                <a:avLst/>
              </a:prstGeom>
              <a:blipFill>
                <a:blip r:embed="rId3"/>
                <a:stretch>
                  <a:fillRect l="-1151" t="-183186" b="-261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6D14B1A9-B49F-4C4E-B262-00E561CB55B1}"/>
              </a:ext>
            </a:extLst>
          </p:cNvPr>
          <p:cNvSpPr txBox="1">
            <a:spLocks/>
          </p:cNvSpPr>
          <p:nvPr/>
        </p:nvSpPr>
        <p:spPr>
          <a:xfrm>
            <a:off x="158424" y="5660865"/>
            <a:ext cx="8820472" cy="7427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The sufficient condition is </a:t>
            </a: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continuality</a:t>
            </a:r>
            <a:r>
              <a:rPr lang="en-US" sz="2400" dirty="0">
                <a:ea typeface="Myriad Pro" charset="0"/>
                <a:cs typeface="Myriad Pro" charset="0"/>
              </a:rPr>
              <a:t> of compared derivatives. More narrow and simpler idea: the existence of </a:t>
            </a: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higher</a:t>
            </a:r>
            <a:r>
              <a:rPr lang="en-US" sz="2400" dirty="0">
                <a:ea typeface="Myriad Pro" charset="0"/>
                <a:cs typeface="Myriad Pro" charset="0"/>
              </a:rPr>
              <a:t> derivative.</a:t>
            </a:r>
          </a:p>
        </p:txBody>
      </p:sp>
    </p:spTree>
    <p:extLst>
      <p:ext uri="{BB962C8B-B14F-4D97-AF65-F5344CB8AC3E}">
        <p14:creationId xmlns:p14="http://schemas.microsoft.com/office/powerpoint/2010/main" val="78747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2451701" y="2711202"/>
            <a:ext cx="4240597" cy="1435596"/>
          </a:xfrm>
        </p:spPr>
        <p:txBody>
          <a:bodyPr>
            <a:no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Differentials of multivariate functions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9452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First and second differentials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2941392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Let us once again generalize already existent concept of the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differential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b="1" i="1" dirty="0" err="1">
                    <a:ea typeface="Myriad Pro" charset="0"/>
                    <a:cs typeface="Myriad Pro" charset="0"/>
                  </a:rPr>
                  <a:t>singlevariate</a:t>
                </a:r>
                <a:r>
                  <a:rPr lang="en-US" sz="2400" b="1" i="1" dirty="0">
                    <a:ea typeface="Myriad Pro" charset="0"/>
                    <a:cs typeface="Myriad Pro" charset="0"/>
                  </a:rPr>
                  <a:t> functions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 the change of function if it were its tangent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line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b="1" i="1" dirty="0">
                    <a:ea typeface="Myriad Pro" charset="0"/>
                    <a:cs typeface="Myriad Pro" charset="0"/>
                  </a:rPr>
                  <a:t>multivariate functions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 the change of function if it were its tangent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(hyper)plane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𝑑𝑓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′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𝑑𝑥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′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𝑑𝑦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∇f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a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b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d</m:t>
                      </m:r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x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2941392"/>
              </a:xfrm>
              <a:prstGeom prst="rect">
                <a:avLst/>
              </a:prstGeom>
              <a:blipFill>
                <a:blip r:embed="rId2"/>
                <a:stretch>
                  <a:fillRect l="-1006" t="-2575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84275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First and second differentials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2941392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Let us once again generalize already existent concept of the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differential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b="1" i="1" dirty="0" err="1">
                    <a:ea typeface="Myriad Pro" charset="0"/>
                    <a:cs typeface="Myriad Pro" charset="0"/>
                  </a:rPr>
                  <a:t>singlevariate</a:t>
                </a:r>
                <a:r>
                  <a:rPr lang="en-US" sz="2400" b="1" i="1" dirty="0">
                    <a:ea typeface="Myriad Pro" charset="0"/>
                    <a:cs typeface="Myriad Pro" charset="0"/>
                  </a:rPr>
                  <a:t> functions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 the change of function if it were its tangent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line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b="1" i="1" dirty="0">
                    <a:ea typeface="Myriad Pro" charset="0"/>
                    <a:cs typeface="Myriad Pro" charset="0"/>
                  </a:rPr>
                  <a:t>multivariate functions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 the change of function if it were its tangent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(hyper)plane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𝑑𝑓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′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𝑑𝑥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′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𝑑𝑦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∇f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a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b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d</m:t>
                      </m:r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x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2941392"/>
              </a:xfrm>
              <a:prstGeom prst="rect">
                <a:avLst/>
              </a:prstGeom>
              <a:blipFill>
                <a:blip r:embed="rId2"/>
                <a:stretch>
                  <a:fillRect l="-1006" t="-2575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Содержимое 2">
                <a:extLst>
                  <a:ext uri="{FF2B5EF4-FFF2-40B4-BE49-F238E27FC236}">
                    <a16:creationId xmlns:a16="http://schemas.microsoft.com/office/drawing/2014/main" id="{BA9502AA-5F32-1749-8384-DA2DD09BE9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3583952"/>
                <a:ext cx="8820472" cy="853160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br>
                  <a:rPr lang="en-US" sz="2400" dirty="0">
                    <a:solidFill>
                      <a:schemeClr val="tx1"/>
                    </a:solidFill>
                    <a:ea typeface="Myriad Pro" charset="0"/>
                    <a:cs typeface="Myriad Pro" charset="0"/>
                  </a:rPr>
                </a:b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  <a:ea typeface="Myriad Pro" charset="0"/>
                    <a:cs typeface="Myriad Pro" charset="0"/>
                  </a:rPr>
                  <a:t>Example</a:t>
                </a:r>
                <a:r>
                  <a:rPr lang="en-US" sz="2400" dirty="0">
                    <a:solidFill>
                      <a:schemeClr val="tx1"/>
                    </a:solidFill>
                    <a:ea typeface="Myriad Pro" charset="0"/>
                    <a:cs typeface="Myriad Pro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𝑦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yriad Pro" charset="0"/>
                                    <a:cs typeface="Myriad Pro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yriad Pro" charset="0"/>
                                    <a:cs typeface="Myriad Pro" charset="0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yriad Pro" charset="0"/>
                                    <a:cs typeface="Myriad Pro" charset="0"/>
                                  </a:rPr>
                                  <m:t>𝑦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tx1"/>
                  </a:solidFill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8" name="Содержимое 2">
                <a:extLst>
                  <a:ext uri="{FF2B5EF4-FFF2-40B4-BE49-F238E27FC236}">
                    <a16:creationId xmlns:a16="http://schemas.microsoft.com/office/drawing/2014/main" id="{BA9502AA-5F32-1749-8384-DA2DD09BE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3583952"/>
                <a:ext cx="8820472" cy="853160"/>
              </a:xfrm>
              <a:prstGeom prst="rect">
                <a:avLst/>
              </a:prstGeom>
              <a:blipFill>
                <a:blip r:embed="rId3"/>
                <a:stretch>
                  <a:fillRect l="-1007" b="-44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8864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First and second differentials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997176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Operator notation: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𝑑𝑓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𝑑𝑥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𝑑𝑦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𝑑𝑥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𝑑𝑦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𝑓</m:t>
                      </m:r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997176"/>
              </a:xfrm>
              <a:prstGeom prst="rect">
                <a:avLst/>
              </a:prstGeom>
              <a:blipFill>
                <a:blip r:embed="rId2"/>
                <a:stretch>
                  <a:fillRect l="-1007" t="-7595" b="-88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10701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First and second differentials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997176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Operator notation: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𝑑𝑓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𝑑𝑥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𝑑𝑦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𝑑𝑥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𝑑𝑦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𝑓</m:t>
                      </m:r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997176"/>
              </a:xfrm>
              <a:prstGeom prst="rect">
                <a:avLst/>
              </a:prstGeom>
              <a:blipFill>
                <a:blip r:embed="rId2"/>
                <a:stretch>
                  <a:fillRect l="-1007" t="-7595" b="-88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042DB948-D486-A741-8566-F01C4B4FEF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1628800"/>
                <a:ext cx="8820472" cy="997176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br>
                  <a:rPr lang="en-US" sz="2400" i="1" dirty="0">
                    <a:ea typeface="Myriad Pro" charset="0"/>
                    <a:cs typeface="Myriad Pro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(⋅)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(⋅)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𝑑𝑥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(⋅)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𝑑𝑦</m:t>
                      </m:r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042DB948-D486-A741-8566-F01C4B4FE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1628800"/>
                <a:ext cx="8820472" cy="9971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89851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First and second differentials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997176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Operator notation: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𝑑𝑓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𝑑𝑥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𝑑𝑦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𝑑𝑥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𝑑𝑦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𝑓</m:t>
                      </m:r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997176"/>
              </a:xfrm>
              <a:prstGeom prst="rect">
                <a:avLst/>
              </a:prstGeom>
              <a:blipFill>
                <a:blip r:embed="rId2"/>
                <a:stretch>
                  <a:fillRect l="-1007" t="-7595" b="-88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042DB948-D486-A741-8566-F01C4B4FEF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1628800"/>
                <a:ext cx="8820472" cy="997176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br>
                  <a:rPr lang="en-US" sz="2400" i="1" dirty="0">
                    <a:ea typeface="Myriad Pro" charset="0"/>
                    <a:cs typeface="Myriad Pro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(⋅)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(⋅)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𝑑𝑥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(⋅)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𝑑𝑦</m:t>
                      </m:r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042DB948-D486-A741-8566-F01C4B4FE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1628800"/>
                <a:ext cx="8820472" cy="9971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Содержимое 2">
                <a:extLst>
                  <a:ext uri="{FF2B5EF4-FFF2-40B4-BE49-F238E27FC236}">
                    <a16:creationId xmlns:a16="http://schemas.microsoft.com/office/drawing/2014/main" id="{404D56E7-778D-1347-9701-734384A99E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2625976"/>
                <a:ext cx="8820472" cy="1883144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Then let us find the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second differential</a:t>
                </a:r>
                <a:r>
                  <a:rPr lang="ru-RU" sz="2400" dirty="0">
                    <a:ea typeface="Myriad Pro" charset="0"/>
                    <a:cs typeface="Myriad Pro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𝑑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𝑑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𝑑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𝑑𝑓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𝑑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𝑑𝑥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𝑑𝑦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br>
                  <a:rPr lang="en-US" sz="2400" b="0" i="1" dirty="0">
                    <a:ea typeface="Myriad Pro" charset="0"/>
                    <a:cs typeface="Myriad Pro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𝑑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𝑑𝑥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𝑦</m:t>
                                  </m:r>
                                </m:den>
                              </m:f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𝑑𝑦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𝑓</m:t>
                      </m:r>
                    </m:oMath>
                  </m:oMathPara>
                </a14:m>
                <a:endParaRPr lang="ru-RU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11" name="Содержимое 2">
                <a:extLst>
                  <a:ext uri="{FF2B5EF4-FFF2-40B4-BE49-F238E27FC236}">
                    <a16:creationId xmlns:a16="http://schemas.microsoft.com/office/drawing/2014/main" id="{404D56E7-778D-1347-9701-734384A99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2625976"/>
                <a:ext cx="8820472" cy="1883144"/>
              </a:xfrm>
              <a:prstGeom prst="rect">
                <a:avLst/>
              </a:prstGeom>
              <a:blipFill>
                <a:blip r:embed="rId4"/>
                <a:stretch>
                  <a:fillRect l="-1007" t="-3356" b="-13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2953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Partial derivatives: definition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B90A8168-EFDF-ED4C-A302-B28D2BBDC96F}"/>
              </a:ext>
            </a:extLst>
          </p:cNvPr>
          <p:cNvSpPr txBox="1">
            <a:spLocks/>
          </p:cNvSpPr>
          <p:nvPr/>
        </p:nvSpPr>
        <p:spPr>
          <a:xfrm>
            <a:off x="161764" y="631624"/>
            <a:ext cx="8820472" cy="114119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Essentially, a </a:t>
            </a:r>
            <a:r>
              <a:rPr lang="en-US" sz="2400" b="1" dirty="0">
                <a:solidFill>
                  <a:srgbClr val="C00000"/>
                </a:solidFill>
                <a:latin typeface="Myriad Pro" charset="0"/>
                <a:ea typeface="Myriad Pro" charset="0"/>
                <a:cs typeface="Myriad Pro" charset="0"/>
              </a:rPr>
              <a:t>tangent plane</a:t>
            </a:r>
            <a:r>
              <a:rPr lang="en-US" sz="2400" dirty="0">
                <a:latin typeface="Myriad Pro" charset="0"/>
                <a:ea typeface="Myriad Pro" charset="0"/>
                <a:cs typeface="Myriad Pro" charset="0"/>
              </a:rPr>
              <a:t> can be defined as a limit of all secant planes. Is it good definition? We need to find a more constructive approach!</a:t>
            </a:r>
            <a:endParaRPr lang="en-US" sz="2400" dirty="0">
              <a:ea typeface="Myriad Pro" charset="0"/>
              <a:cs typeface="Myriad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3338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First and second differentials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997176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Operator notation: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𝑑𝑓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𝑑𝑥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𝑑𝑦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𝑑𝑥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𝑑𝑦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𝑓</m:t>
                      </m:r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997176"/>
              </a:xfrm>
              <a:prstGeom prst="rect">
                <a:avLst/>
              </a:prstGeom>
              <a:blipFill>
                <a:blip r:embed="rId2"/>
                <a:stretch>
                  <a:fillRect l="-1007" t="-7595" b="-88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042DB948-D486-A741-8566-F01C4B4FEF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1628800"/>
                <a:ext cx="8820472" cy="997176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br>
                  <a:rPr lang="en-US" sz="2400" i="1" dirty="0">
                    <a:ea typeface="Myriad Pro" charset="0"/>
                    <a:cs typeface="Myriad Pro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(⋅)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(⋅)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𝑑𝑥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(⋅)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𝑑𝑦</m:t>
                      </m:r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042DB948-D486-A741-8566-F01C4B4FE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1628800"/>
                <a:ext cx="8820472" cy="9971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Содержимое 2">
                <a:extLst>
                  <a:ext uri="{FF2B5EF4-FFF2-40B4-BE49-F238E27FC236}">
                    <a16:creationId xmlns:a16="http://schemas.microsoft.com/office/drawing/2014/main" id="{404D56E7-778D-1347-9701-734384A99E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2625976"/>
                <a:ext cx="8820472" cy="1883144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Then let us find the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second differential</a:t>
                </a:r>
                <a:r>
                  <a:rPr lang="ru-RU" sz="2400" dirty="0">
                    <a:ea typeface="Myriad Pro" charset="0"/>
                    <a:cs typeface="Myriad Pro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𝑑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𝑑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𝑑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𝑑𝑓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𝑑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𝑑𝑥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𝑑𝑦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br>
                  <a:rPr lang="en-US" sz="2400" b="0" i="1" dirty="0">
                    <a:ea typeface="Myriad Pro" charset="0"/>
                    <a:cs typeface="Myriad Pro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𝑑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𝑑𝑥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𝑦</m:t>
                                  </m:r>
                                </m:den>
                              </m:f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𝑑𝑦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𝑓</m:t>
                      </m:r>
                    </m:oMath>
                  </m:oMathPara>
                </a14:m>
                <a:endParaRPr lang="ru-RU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11" name="Содержимое 2">
                <a:extLst>
                  <a:ext uri="{FF2B5EF4-FFF2-40B4-BE49-F238E27FC236}">
                    <a16:creationId xmlns:a16="http://schemas.microsoft.com/office/drawing/2014/main" id="{404D56E7-778D-1347-9701-734384A99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2625976"/>
                <a:ext cx="8820472" cy="1883144"/>
              </a:xfrm>
              <a:prstGeom prst="rect">
                <a:avLst/>
              </a:prstGeom>
              <a:blipFill>
                <a:blip r:embed="rId4"/>
                <a:stretch>
                  <a:fillRect l="-1007" t="-3356" b="-13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Содержимое 2">
                <a:extLst>
                  <a:ext uri="{FF2B5EF4-FFF2-40B4-BE49-F238E27FC236}">
                    <a16:creationId xmlns:a16="http://schemas.microsoft.com/office/drawing/2014/main" id="{1D4BC2B9-5144-7549-B903-6EA4F0ECB2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4509120"/>
                <a:ext cx="8820472" cy="1883144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If operators of differentiation are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commutative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 (as in </a:t>
                </a:r>
                <a:r>
                  <a:rPr lang="en-US" sz="2400" dirty="0" err="1">
                    <a:ea typeface="Myriad Pro" charset="0"/>
                    <a:cs typeface="Myriad Pro" charset="0"/>
                  </a:rPr>
                  <a:t>Claraut’s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 theorem), then we get:</a:t>
                </a:r>
                <a:br>
                  <a:rPr lang="en-US" sz="2400" dirty="0">
                    <a:ea typeface="Myriad Pro" charset="0"/>
                    <a:cs typeface="Myriad Pro" charset="0"/>
                  </a:rPr>
                </a:br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𝑑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𝑑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+2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𝑥𝑑𝑦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𝑑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ru-RU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ru-RU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12" name="Содержимое 2">
                <a:extLst>
                  <a:ext uri="{FF2B5EF4-FFF2-40B4-BE49-F238E27FC236}">
                    <a16:creationId xmlns:a16="http://schemas.microsoft.com/office/drawing/2014/main" id="{1D4BC2B9-5144-7549-B903-6EA4F0ECB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4509120"/>
                <a:ext cx="8820472" cy="1883144"/>
              </a:xfrm>
              <a:prstGeom prst="rect">
                <a:avLst/>
              </a:prstGeom>
              <a:blipFill>
                <a:blip r:embed="rId5"/>
                <a:stretch>
                  <a:fillRect l="-1006" t="-4000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64328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First and second differentials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1789264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Then let us find the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second differential</a:t>
                </a:r>
                <a:r>
                  <a:rPr lang="ru-RU" sz="2400" dirty="0">
                    <a:ea typeface="Myriad Pro" charset="0"/>
                    <a:cs typeface="Myriad Pro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𝑑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𝑑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𝑓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𝑑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𝑑𝑓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𝑑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𝑑𝑥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𝑑𝑦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br>
                  <a:rPr lang="en-US" sz="2400" i="1" dirty="0">
                    <a:ea typeface="Myriad Pro" charset="0"/>
                    <a:cs typeface="Myriad Pro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𝑑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𝑓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𝑑𝑥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𝑦</m:t>
                                  </m:r>
                                </m:den>
                              </m:f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𝑑𝑦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𝑓</m:t>
                      </m:r>
                    </m:oMath>
                  </m:oMathPara>
                </a14:m>
                <a:endParaRPr lang="ru-RU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1789264"/>
              </a:xfrm>
              <a:prstGeom prst="rect">
                <a:avLst/>
              </a:prstGeom>
              <a:blipFill>
                <a:blip r:embed="rId2"/>
                <a:stretch>
                  <a:fillRect l="-1007" t="-4225" b="-63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Содержимое 2">
                <a:extLst>
                  <a:ext uri="{FF2B5EF4-FFF2-40B4-BE49-F238E27FC236}">
                    <a16:creationId xmlns:a16="http://schemas.microsoft.com/office/drawing/2014/main" id="{59513ABD-BB4F-414A-A9DC-E84BCE4CFA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2431824"/>
                <a:ext cx="8820472" cy="493120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  <a:ea typeface="Myriad Pro" charset="0"/>
                    <a:cs typeface="Myriad Pro" charset="0"/>
                  </a:rPr>
                  <a:t>Example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𝑑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𝑑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𝑛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𝑎𝑥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𝑏𝑦</m:t>
                        </m:r>
                      </m:sup>
                    </m:sSup>
                  </m:oMath>
                </a14:m>
                <a:endParaRPr lang="ru-RU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8" name="Содержимое 2">
                <a:extLst>
                  <a:ext uri="{FF2B5EF4-FFF2-40B4-BE49-F238E27FC236}">
                    <a16:creationId xmlns:a16="http://schemas.microsoft.com/office/drawing/2014/main" id="{59513ABD-BB4F-414A-A9DC-E84BCE4CF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2431824"/>
                <a:ext cx="8820472" cy="493120"/>
              </a:xfrm>
              <a:prstGeom prst="rect">
                <a:avLst/>
              </a:prstGeom>
              <a:blipFill>
                <a:blip r:embed="rId3"/>
                <a:stretch>
                  <a:fillRect l="-1007" t="-12500" b="-1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5583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3495817" y="2711202"/>
            <a:ext cx="2152365" cy="1435596"/>
          </a:xfrm>
        </p:spPr>
        <p:txBody>
          <a:bodyPr>
            <a:no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Convexity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085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Second partial derivatives: convexity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1645248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We extrapolate the definition of convex functions to multivariate case: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∀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     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1645248"/>
              </a:xfrm>
              <a:prstGeom prst="rect">
                <a:avLst/>
              </a:prstGeom>
              <a:blipFill>
                <a:blip r:embed="rId2"/>
                <a:stretch>
                  <a:fillRect l="-1006" t="-4580" b="-76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96155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Second partial derivatives: convexity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1645248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We extrapolate the definition of convex functions to multivariate case: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∀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     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1645248"/>
              </a:xfrm>
              <a:prstGeom prst="rect">
                <a:avLst/>
              </a:prstGeom>
              <a:blipFill>
                <a:blip r:embed="rId2"/>
                <a:stretch>
                  <a:fillRect l="-1006" t="-4580" b="-76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Содержимое 2">
                <a:extLst>
                  <a:ext uri="{FF2B5EF4-FFF2-40B4-BE49-F238E27FC236}">
                    <a16:creationId xmlns:a16="http://schemas.microsoft.com/office/drawing/2014/main" id="{AB4005C3-F735-C843-BCF0-5B8FD64DD8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2260818"/>
                <a:ext cx="4698268" cy="3904486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  <a:ea typeface="Myriad Pro" charset="0"/>
                    <a:cs typeface="Myriad Pro" charset="0"/>
                  </a:rPr>
                  <a:t>Example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 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br>
                  <a:rPr lang="en-US" sz="2400" dirty="0">
                    <a:ea typeface="Myriad Pro" charset="0"/>
                    <a:cs typeface="Myriad Pro" charset="0"/>
                  </a:rPr>
                </a:br>
                <a:br>
                  <a:rPr lang="en-US" sz="2400" dirty="0">
                    <a:ea typeface="Myriad Pro" charset="0"/>
                    <a:cs typeface="Myriad Pro" charset="0"/>
                  </a:rPr>
                </a:br>
                <a:br>
                  <a:rPr lang="en-US" sz="2400" dirty="0">
                    <a:ea typeface="Myriad Pro" charset="0"/>
                    <a:cs typeface="Myriad Pro" charset="0"/>
                  </a:rPr>
                </a:br>
                <a:br>
                  <a:rPr lang="en-US" sz="2400" dirty="0">
                    <a:ea typeface="Myriad Pro" charset="0"/>
                    <a:cs typeface="Myriad Pro" charset="0"/>
                  </a:rPr>
                </a:br>
                <a:br>
                  <a:rPr lang="en-US" sz="2400" dirty="0">
                    <a:ea typeface="Myriad Pro" charset="0"/>
                    <a:cs typeface="Myriad Pro" charset="0"/>
                  </a:rPr>
                </a:br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10" name="Содержимое 2">
                <a:extLst>
                  <a:ext uri="{FF2B5EF4-FFF2-40B4-BE49-F238E27FC236}">
                    <a16:creationId xmlns:a16="http://schemas.microsoft.com/office/drawing/2014/main" id="{AB4005C3-F735-C843-BCF0-5B8FD64DD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2260818"/>
                <a:ext cx="4698268" cy="3904486"/>
              </a:xfrm>
              <a:prstGeom prst="rect">
                <a:avLst/>
              </a:prstGeom>
              <a:blipFill>
                <a:blip r:embed="rId3"/>
                <a:stretch>
                  <a:fillRect l="-1887" t="-16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232DF25-9AE4-0642-AD6C-C89E3A4CFD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3" r="31888" b="14677"/>
          <a:stretch/>
        </p:blipFill>
        <p:spPr>
          <a:xfrm>
            <a:off x="4860032" y="2420888"/>
            <a:ext cx="3600400" cy="396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168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Second partial derivatives: convexity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1645248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We extrapolate the definition of convex functions to multivariate case: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∀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     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1645248"/>
              </a:xfrm>
              <a:prstGeom prst="rect">
                <a:avLst/>
              </a:prstGeom>
              <a:blipFill>
                <a:blip r:embed="rId2"/>
                <a:stretch>
                  <a:fillRect l="-1006" t="-4580" b="-76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Содержимое 2">
                <a:extLst>
                  <a:ext uri="{FF2B5EF4-FFF2-40B4-BE49-F238E27FC236}">
                    <a16:creationId xmlns:a16="http://schemas.microsoft.com/office/drawing/2014/main" id="{AB4005C3-F735-C843-BCF0-5B8FD64DD8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2260818"/>
                <a:ext cx="4698268" cy="3904486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  <a:ea typeface="Myriad Pro" charset="0"/>
                    <a:cs typeface="Myriad Pro" charset="0"/>
                  </a:rPr>
                  <a:t>Example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 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br>
                  <a:rPr lang="en-US" sz="2400" dirty="0">
                    <a:ea typeface="Myriad Pro" charset="0"/>
                    <a:cs typeface="Myriad Pro" charset="0"/>
                  </a:rPr>
                </a:br>
                <a:br>
                  <a:rPr lang="en-US" sz="2400" dirty="0">
                    <a:ea typeface="Myriad Pro" charset="0"/>
                    <a:cs typeface="Myriad Pro" charset="0"/>
                  </a:rPr>
                </a:br>
                <a:br>
                  <a:rPr lang="en-US" sz="2400" dirty="0">
                    <a:ea typeface="Myriad Pro" charset="0"/>
                    <a:cs typeface="Myriad Pro" charset="0"/>
                  </a:rPr>
                </a:br>
                <a:br>
                  <a:rPr lang="en-US" sz="2400" dirty="0">
                    <a:ea typeface="Myriad Pro" charset="0"/>
                    <a:cs typeface="Myriad Pro" charset="0"/>
                  </a:rPr>
                </a:br>
                <a:br>
                  <a:rPr lang="en-US" sz="2400" dirty="0">
                    <a:ea typeface="Myriad Pro" charset="0"/>
                    <a:cs typeface="Myriad Pro" charset="0"/>
                  </a:rPr>
                </a:br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10" name="Содержимое 2">
                <a:extLst>
                  <a:ext uri="{FF2B5EF4-FFF2-40B4-BE49-F238E27FC236}">
                    <a16:creationId xmlns:a16="http://schemas.microsoft.com/office/drawing/2014/main" id="{AB4005C3-F735-C843-BCF0-5B8FD64DD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2260818"/>
                <a:ext cx="4698268" cy="3904486"/>
              </a:xfrm>
              <a:prstGeom prst="rect">
                <a:avLst/>
              </a:prstGeom>
              <a:blipFill>
                <a:blip r:embed="rId3"/>
                <a:stretch>
                  <a:fillRect l="-1887" t="-16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232DF25-9AE4-0642-AD6C-C89E3A4CFDF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05293" y="2527806"/>
            <a:ext cx="4876943" cy="337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883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3135777" y="2711202"/>
            <a:ext cx="2872445" cy="1435596"/>
          </a:xfrm>
        </p:spPr>
        <p:txBody>
          <a:bodyPr>
            <a:no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Second partial derivatives: convexity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4415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Second partial derivatives: convexity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1645248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We extrapolate the definition of convex functions to multivariate case: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∀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     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1645248"/>
              </a:xfrm>
              <a:prstGeom prst="rect">
                <a:avLst/>
              </a:prstGeom>
              <a:blipFill>
                <a:blip r:embed="rId2"/>
                <a:stretch>
                  <a:fillRect l="-1006" t="-4580" b="-76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E4DDE89E-B63C-924A-9950-9FCFB62FD0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6410" y="2287808"/>
                <a:ext cx="8820472" cy="92516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In case of single variable, the function is convex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&gt;0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if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&gt;0⟹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𝑑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&gt;0⟹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𝑑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&gt;0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for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all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𝑑𝑥</m:t>
                      </m:r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E4DDE89E-B63C-924A-9950-9FCFB62FD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10" y="2287808"/>
                <a:ext cx="8820472" cy="925168"/>
              </a:xfrm>
              <a:prstGeom prst="rect">
                <a:avLst/>
              </a:prstGeom>
              <a:blipFill>
                <a:blip r:embed="rId3"/>
                <a:stretch>
                  <a:fillRect l="-1151" t="-8219" b="-68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64232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Second partial derivatives: convexity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1645248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We extrapolate the definition of convex functions to multivariate case: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∀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     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1645248"/>
              </a:xfrm>
              <a:prstGeom prst="rect">
                <a:avLst/>
              </a:prstGeom>
              <a:blipFill>
                <a:blip r:embed="rId2"/>
                <a:stretch>
                  <a:fillRect l="-1006" t="-4580" b="-76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E4DDE89E-B63C-924A-9950-9FCFB62FD0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6410" y="2287808"/>
                <a:ext cx="8820472" cy="92516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In case of single variable, the function is convex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&gt;0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if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&gt;0⟹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𝑑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&gt;0⟹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𝑑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&gt;0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for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all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𝑑𝑥</m:t>
                      </m:r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E4DDE89E-B63C-924A-9950-9FCFB62FD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10" y="2287808"/>
                <a:ext cx="8820472" cy="925168"/>
              </a:xfrm>
              <a:prstGeom prst="rect">
                <a:avLst/>
              </a:prstGeom>
              <a:blipFill>
                <a:blip r:embed="rId3"/>
                <a:stretch>
                  <a:fillRect l="-1151" t="-8219" b="-68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Содержимое 2">
                <a:extLst>
                  <a:ext uri="{FF2B5EF4-FFF2-40B4-BE49-F238E27FC236}">
                    <a16:creationId xmlns:a16="http://schemas.microsoft.com/office/drawing/2014/main" id="{D94B84E9-0785-D640-B9DC-44B83FD87F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340" y="3390423"/>
                <a:ext cx="8820472" cy="504056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is convex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𝑑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&gt;0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𝑑</m:t>
                    </m:r>
                    <m:acc>
                      <m:accPr>
                        <m:chr m:val="⃗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.</a:t>
                </a:r>
              </a:p>
            </p:txBody>
          </p:sp>
        </mc:Choice>
        <mc:Fallback>
          <p:sp>
            <p:nvSpPr>
              <p:cNvPr id="8" name="Содержимое 2">
                <a:extLst>
                  <a:ext uri="{FF2B5EF4-FFF2-40B4-BE49-F238E27FC236}">
                    <a16:creationId xmlns:a16="http://schemas.microsoft.com/office/drawing/2014/main" id="{D94B84E9-0785-D640-B9DC-44B83FD87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40" y="3390423"/>
                <a:ext cx="8820472" cy="504056"/>
              </a:xfrm>
              <a:prstGeom prst="rect">
                <a:avLst/>
              </a:prstGeom>
              <a:blipFill>
                <a:blip r:embed="rId4"/>
                <a:stretch>
                  <a:fillRect l="-1149" t="-21429" b="-9524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47942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Second partial derivatives: convexity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1645248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We extrapolate the definition of convex functions to multivariate case: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∀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     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1645248"/>
              </a:xfrm>
              <a:prstGeom prst="rect">
                <a:avLst/>
              </a:prstGeom>
              <a:blipFill>
                <a:blip r:embed="rId2"/>
                <a:stretch>
                  <a:fillRect l="-1006" t="-4580" b="-76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E4DDE89E-B63C-924A-9950-9FCFB62FD0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6410" y="2287808"/>
                <a:ext cx="8820472" cy="92516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In case of single variable, the function is convex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&gt;0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if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&gt;0⟹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𝑑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&gt;0⟹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𝑑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&gt;0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for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all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𝑑𝑥</m:t>
                      </m:r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E4DDE89E-B63C-924A-9950-9FCFB62FD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10" y="2287808"/>
                <a:ext cx="8820472" cy="925168"/>
              </a:xfrm>
              <a:prstGeom prst="rect">
                <a:avLst/>
              </a:prstGeom>
              <a:blipFill>
                <a:blip r:embed="rId3"/>
                <a:stretch>
                  <a:fillRect l="-1151" t="-8219" b="-68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0404AC9F-C68F-394E-AB86-AB79039750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340" y="3390423"/>
                <a:ext cx="8820472" cy="504056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is convex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𝑑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&gt;0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𝑑</m:t>
                    </m:r>
                    <m:acc>
                      <m:accPr>
                        <m:chr m:val="⃗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.</a:t>
                </a:r>
              </a:p>
            </p:txBody>
          </p:sp>
        </mc:Choice>
        <mc:Fallback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0404AC9F-C68F-394E-AB86-AB7903975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40" y="3390423"/>
                <a:ext cx="8820472" cy="504056"/>
              </a:xfrm>
              <a:prstGeom prst="rect">
                <a:avLst/>
              </a:prstGeom>
              <a:blipFill>
                <a:blip r:embed="rId4"/>
                <a:stretch>
                  <a:fillRect l="-1149" t="-21429" b="-9524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Содержимое 2">
                <a:extLst>
                  <a:ext uri="{FF2B5EF4-FFF2-40B4-BE49-F238E27FC236}">
                    <a16:creationId xmlns:a16="http://schemas.microsoft.com/office/drawing/2014/main" id="{14B8D2C5-F7D2-144B-8688-AE9CAFFF4D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340" y="4160016"/>
                <a:ext cx="8820472" cy="201051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numCol="2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𝑑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𝑓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𝑥𝑥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′′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𝑑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+2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𝑥𝑦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′′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𝑑𝑥𝑑𝑦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𝑦𝑦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′′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𝑑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𝑥𝑥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′′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⋅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𝑦𝑦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′′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𝑥𝑦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′′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&gt;0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𝑥𝑥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′′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&gt;0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is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convex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𝐷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&gt;</m:t>
                    </m:r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0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𝑥𝑥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′′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0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is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concave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>
          <p:sp>
            <p:nvSpPr>
              <p:cNvPr id="8" name="Содержимое 2">
                <a:extLst>
                  <a:ext uri="{FF2B5EF4-FFF2-40B4-BE49-F238E27FC236}">
                    <a16:creationId xmlns:a16="http://schemas.microsoft.com/office/drawing/2014/main" id="{14B8D2C5-F7D2-144B-8688-AE9CAFFF4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40" y="4160016"/>
                <a:ext cx="8820472" cy="2010511"/>
              </a:xfrm>
              <a:prstGeom prst="rect">
                <a:avLst/>
              </a:prstGeom>
              <a:blipFill>
                <a:blip r:embed="rId5"/>
                <a:stretch>
                  <a:fillRect l="-10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5170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Partial derivatives: definition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B90A8168-EFDF-ED4C-A302-B28D2BBDC96F}"/>
              </a:ext>
            </a:extLst>
          </p:cNvPr>
          <p:cNvSpPr txBox="1">
            <a:spLocks/>
          </p:cNvSpPr>
          <p:nvPr/>
        </p:nvSpPr>
        <p:spPr>
          <a:xfrm>
            <a:off x="161764" y="631624"/>
            <a:ext cx="8820472" cy="114119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Essentially, a </a:t>
            </a: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tangent plane</a:t>
            </a:r>
            <a:r>
              <a:rPr lang="en-US" sz="2400" dirty="0">
                <a:ea typeface="Myriad Pro" charset="0"/>
                <a:cs typeface="Myriad Pro" charset="0"/>
              </a:rPr>
              <a:t> can be defined as a limit of all secant planes. Is it good definition? We need to find a more constructive approach!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Содержимое 2">
                <a:extLst>
                  <a:ext uri="{FF2B5EF4-FFF2-40B4-BE49-F238E27FC236}">
                    <a16:creationId xmlns:a16="http://schemas.microsoft.com/office/drawing/2014/main" id="{686666CD-5A5E-CA4E-B193-BA47C32E81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1783752"/>
                <a:ext cx="8820472" cy="781152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Assume that we have the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in certain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ru-RU" sz="2400" dirty="0">
                    <a:ea typeface="Myriad Pro" charset="0"/>
                    <a:cs typeface="Myriad Pro" charset="0"/>
                  </a:rPr>
                  <a:t> 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with a tangent plane.  </a:t>
                </a:r>
              </a:p>
            </p:txBody>
          </p:sp>
        </mc:Choice>
        <mc:Fallback xmlns="">
          <p:sp>
            <p:nvSpPr>
              <p:cNvPr id="11" name="Содержимое 2">
                <a:extLst>
                  <a:ext uri="{FF2B5EF4-FFF2-40B4-BE49-F238E27FC236}">
                    <a16:creationId xmlns:a16="http://schemas.microsoft.com/office/drawing/2014/main" id="{686666CD-5A5E-CA4E-B193-BA47C32E8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1783752"/>
                <a:ext cx="8820472" cy="781152"/>
              </a:xfrm>
              <a:prstGeom prst="rect">
                <a:avLst/>
              </a:prstGeom>
              <a:blipFill>
                <a:blip r:embed="rId2"/>
                <a:stretch>
                  <a:fillRect l="-1007" t="-7937" b="-158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92661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Second partial derivatives: convexity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1861272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𝑑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𝑓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𝑥𝑥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′′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𝑑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+2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𝑥𝑦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′′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𝑑𝑥𝑑𝑦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𝑦𝑦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′′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𝑑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𝐷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𝑥𝑥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′′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⋅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𝑦𝑦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′′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𝑥𝑦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′′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𝐷</m:t>
                    </m:r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&gt;0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𝑥𝑥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′′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&gt;0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is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convex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𝐷</m:t>
                    </m:r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&gt;0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𝑥𝑥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′′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&lt;0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is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concave</a:t>
                </a: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1861272"/>
              </a:xfrm>
              <a:prstGeom prst="rect">
                <a:avLst/>
              </a:prstGeom>
              <a:blipFill>
                <a:blip r:embed="rId2"/>
                <a:stretch>
                  <a:fillRect l="-862" t="-1351" b="-405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Содержимое 2">
                <a:extLst>
                  <a:ext uri="{FF2B5EF4-FFF2-40B4-BE49-F238E27FC236}">
                    <a16:creationId xmlns:a16="http://schemas.microsoft.com/office/drawing/2014/main" id="{8271F776-66B6-2F40-9E31-1E02B43AA3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2708920"/>
                <a:ext cx="8820472" cy="50684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  <a:ea typeface="Myriad Pro" charset="0"/>
                    <a:cs typeface="Myriad Pro" charset="0"/>
                  </a:rPr>
                  <a:t>Example</a:t>
                </a:r>
                <a:r>
                  <a:rPr lang="en-US" sz="2400" dirty="0">
                    <a:solidFill>
                      <a:schemeClr val="tx1"/>
                    </a:solidFill>
                    <a:ea typeface="Myriad Pro" charset="0"/>
                    <a:cs typeface="Myriad Pro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d>
                      <m:d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𝑎</m:t>
                    </m:r>
                    <m:sSup>
                      <m:s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𝑏</m:t>
                    </m:r>
                    <m:sSup>
                      <m:s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𝑐𝑥𝑦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ea typeface="Myriad Pro" charset="0"/>
                  <a:cs typeface="Myriad Pro" charset="0"/>
                </a:endParaRPr>
              </a:p>
            </p:txBody>
          </p:sp>
        </mc:Choice>
        <mc:Fallback>
          <p:sp>
            <p:nvSpPr>
              <p:cNvPr id="10" name="Содержимое 2">
                <a:extLst>
                  <a:ext uri="{FF2B5EF4-FFF2-40B4-BE49-F238E27FC236}">
                    <a16:creationId xmlns:a16="http://schemas.microsoft.com/office/drawing/2014/main" id="{8271F776-66B6-2F40-9E31-1E02B43AA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2708920"/>
                <a:ext cx="8820472" cy="506841"/>
              </a:xfrm>
              <a:prstGeom prst="rect">
                <a:avLst/>
              </a:prstGeom>
              <a:blipFill>
                <a:blip r:embed="rId3"/>
                <a:stretch>
                  <a:fillRect l="-1007" t="-12195" b="-121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29728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2483768" y="1853952"/>
            <a:ext cx="6660232" cy="1143000"/>
          </a:xfrm>
        </p:spPr>
        <p:txBody>
          <a:bodyPr>
            <a:noAutofit/>
          </a:bodyPr>
          <a:lstStyle/>
          <a:p>
            <a:pPr algn="l"/>
            <a:br>
              <a:rPr lang="en-US" sz="3200" b="1" u="sng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Derivatives and linear approximations: </a:t>
            </a:r>
            <a:b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multivariate functions</a:t>
            </a:r>
          </a:p>
        </p:txBody>
      </p:sp>
    </p:spTree>
    <p:extLst>
      <p:ext uri="{BB962C8B-B14F-4D97-AF65-F5344CB8AC3E}">
        <p14:creationId xmlns:p14="http://schemas.microsoft.com/office/powerpoint/2010/main" val="1812212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Partial derivatives: definition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B90A8168-EFDF-ED4C-A302-B28D2BBDC96F}"/>
              </a:ext>
            </a:extLst>
          </p:cNvPr>
          <p:cNvSpPr txBox="1">
            <a:spLocks/>
          </p:cNvSpPr>
          <p:nvPr/>
        </p:nvSpPr>
        <p:spPr>
          <a:xfrm>
            <a:off x="161764" y="631624"/>
            <a:ext cx="8820472" cy="114119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Essentially, a </a:t>
            </a: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tangent plane</a:t>
            </a:r>
            <a:r>
              <a:rPr lang="en-US" sz="2400" dirty="0">
                <a:ea typeface="Myriad Pro" charset="0"/>
                <a:cs typeface="Myriad Pro" charset="0"/>
              </a:rPr>
              <a:t> can be defined as a limit of all secant planes. Is it good definition? We need to find a more constructive approach!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Содержимое 2">
                <a:extLst>
                  <a:ext uri="{FF2B5EF4-FFF2-40B4-BE49-F238E27FC236}">
                    <a16:creationId xmlns:a16="http://schemas.microsoft.com/office/drawing/2014/main" id="{686666CD-5A5E-CA4E-B193-BA47C32E81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1783752"/>
                <a:ext cx="8820472" cy="781152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Assume that we have the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in certain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ru-RU" sz="2400" dirty="0">
                    <a:ea typeface="Myriad Pro" charset="0"/>
                    <a:cs typeface="Myriad Pro" charset="0"/>
                  </a:rPr>
                  <a:t> 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with a tangent plane.  </a:t>
                </a:r>
              </a:p>
            </p:txBody>
          </p:sp>
        </mc:Choice>
        <mc:Fallback xmlns="">
          <p:sp>
            <p:nvSpPr>
              <p:cNvPr id="11" name="Содержимое 2">
                <a:extLst>
                  <a:ext uri="{FF2B5EF4-FFF2-40B4-BE49-F238E27FC236}">
                    <a16:creationId xmlns:a16="http://schemas.microsoft.com/office/drawing/2014/main" id="{686666CD-5A5E-CA4E-B193-BA47C32E8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1783752"/>
                <a:ext cx="8820472" cy="781152"/>
              </a:xfrm>
              <a:prstGeom prst="rect">
                <a:avLst/>
              </a:prstGeom>
              <a:blipFill>
                <a:blip r:embed="rId2"/>
                <a:stretch>
                  <a:fillRect l="-1007" t="-7937" b="-158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8530D838-2B47-0447-BEF6-6BD5821EDF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2508429"/>
                <a:ext cx="4842284" cy="214470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Consider its cross section by plane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𝑏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. Then the surface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turns into the curve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 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and the tangent plane turns to the line best approximating our new curve – the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tangent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 line!</a:t>
                </a:r>
              </a:p>
            </p:txBody>
          </p:sp>
        </mc:Choice>
        <mc:Fallback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8530D838-2B47-0447-BEF6-6BD5821ED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2508429"/>
                <a:ext cx="4842284" cy="2144708"/>
              </a:xfrm>
              <a:prstGeom prst="rect">
                <a:avLst/>
              </a:prstGeom>
              <a:blipFill>
                <a:blip r:embed="rId3"/>
                <a:stretch>
                  <a:fillRect l="-1832" t="-3550" b="-65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814FCEA-7739-F64E-80D5-18338F322E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8" t="5561" r="24801" b="13538"/>
          <a:stretch/>
        </p:blipFill>
        <p:spPr>
          <a:xfrm>
            <a:off x="5308395" y="2174329"/>
            <a:ext cx="3672408" cy="247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9572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yriad Pro+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5704647</TotalTime>
  <Words>3523</Words>
  <Application>Microsoft Macintosh PowerPoint</Application>
  <PresentationFormat>Экран (4:3)</PresentationFormat>
  <Paragraphs>407</Paragraphs>
  <Slides>81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81</vt:i4>
      </vt:variant>
    </vt:vector>
  </HeadingPairs>
  <TitlesOfParts>
    <vt:vector size="86" baseType="lpstr">
      <vt:lpstr>Arial</vt:lpstr>
      <vt:lpstr>Calibri</vt:lpstr>
      <vt:lpstr>Cambria Math</vt:lpstr>
      <vt:lpstr>Myriad Pro</vt:lpstr>
      <vt:lpstr>Тема Office</vt:lpstr>
      <vt:lpstr> Derivatives and linear approximations:  multivariate functions</vt:lpstr>
      <vt:lpstr>Introduction</vt:lpstr>
      <vt:lpstr>Tangent plane: motivation</vt:lpstr>
      <vt:lpstr>Tangent plane: definition</vt:lpstr>
      <vt:lpstr>Tangent plane: definition</vt:lpstr>
      <vt:lpstr>Partial derivatives: definition</vt:lpstr>
      <vt:lpstr>Partial derivatives: definition</vt:lpstr>
      <vt:lpstr>Partial derivatives: definition</vt:lpstr>
      <vt:lpstr>Partial derivatives: definition</vt:lpstr>
      <vt:lpstr>Partial derivatives: definition</vt:lpstr>
      <vt:lpstr>Partial derivatives: examples</vt:lpstr>
      <vt:lpstr>Partial derivatives: example</vt:lpstr>
      <vt:lpstr>Partial derivatives: example</vt:lpstr>
      <vt:lpstr>Partial derivatives: example</vt:lpstr>
      <vt:lpstr>Partial derivatives: example</vt:lpstr>
      <vt:lpstr>Tangent plane: definition</vt:lpstr>
      <vt:lpstr>Tangent plane: equation</vt:lpstr>
      <vt:lpstr>Tangent plane: equation</vt:lpstr>
      <vt:lpstr>Tangent plane: equation</vt:lpstr>
      <vt:lpstr>Tangent plane: equation</vt:lpstr>
      <vt:lpstr>Tangent plane: equation</vt:lpstr>
      <vt:lpstr>Differentiability of multivariate function</vt:lpstr>
      <vt:lpstr>Differentiability</vt:lpstr>
      <vt:lpstr>Differentiability</vt:lpstr>
      <vt:lpstr>Differentiability</vt:lpstr>
      <vt:lpstr>Differentiability of multivariate function: examples</vt:lpstr>
      <vt:lpstr>Differentiability</vt:lpstr>
      <vt:lpstr>Differentiability</vt:lpstr>
      <vt:lpstr>Differentiability</vt:lpstr>
      <vt:lpstr>Differentiability</vt:lpstr>
      <vt:lpstr>Differentiability: sufficient condition</vt:lpstr>
      <vt:lpstr>Differentiability: sufficient condition</vt:lpstr>
      <vt:lpstr>Differentiability: sufficient condition</vt:lpstr>
      <vt:lpstr>Differentiability: sufficient condition</vt:lpstr>
      <vt:lpstr>Basic geometry and Gradient</vt:lpstr>
      <vt:lpstr>Basic geometry</vt:lpstr>
      <vt:lpstr>Basic geometry</vt:lpstr>
      <vt:lpstr>Basic geometry</vt:lpstr>
      <vt:lpstr>Basic geometry and Gradient</vt:lpstr>
      <vt:lpstr>Basic geometry and Gradient</vt:lpstr>
      <vt:lpstr>Gradient</vt:lpstr>
      <vt:lpstr>Chain rule: one independent variable</vt:lpstr>
      <vt:lpstr>Chain rule: multivariate case</vt:lpstr>
      <vt:lpstr>Chain rule: multivariate case</vt:lpstr>
      <vt:lpstr>Chain rule: multivariate case</vt:lpstr>
      <vt:lpstr>Chain rule: multivariate case</vt:lpstr>
      <vt:lpstr>Chain rule: vector form</vt:lpstr>
      <vt:lpstr>Chain rule: vector form</vt:lpstr>
      <vt:lpstr>Chain rule: vector form</vt:lpstr>
      <vt:lpstr>Chain rule: vector form</vt:lpstr>
      <vt:lpstr>Chain rule: several independent variable</vt:lpstr>
      <vt:lpstr>Chain rule: multivariate case</vt:lpstr>
      <vt:lpstr>Chain rule: multivariate case</vt:lpstr>
      <vt:lpstr>Chain rule: multivariate case</vt:lpstr>
      <vt:lpstr>Second partial derivatives</vt:lpstr>
      <vt:lpstr>Second partial derivatives</vt:lpstr>
      <vt:lpstr>Second partial derivatives</vt:lpstr>
      <vt:lpstr>Second partial derivatives</vt:lpstr>
      <vt:lpstr>Second partial derivatives</vt:lpstr>
      <vt:lpstr>Second partial derivatives: order of derivatives</vt:lpstr>
      <vt:lpstr>Second partial derivatives</vt:lpstr>
      <vt:lpstr>Second partial derivatives</vt:lpstr>
      <vt:lpstr>Second partial derivatives</vt:lpstr>
      <vt:lpstr>Differentials of multivariate functions</vt:lpstr>
      <vt:lpstr>First and second differentials</vt:lpstr>
      <vt:lpstr>First and second differentials</vt:lpstr>
      <vt:lpstr>First and second differentials</vt:lpstr>
      <vt:lpstr>First and second differentials</vt:lpstr>
      <vt:lpstr>First and second differentials</vt:lpstr>
      <vt:lpstr>First and second differentials</vt:lpstr>
      <vt:lpstr>First and second differentials</vt:lpstr>
      <vt:lpstr>Convexity</vt:lpstr>
      <vt:lpstr>Second partial derivatives: convexity</vt:lpstr>
      <vt:lpstr>Second partial derivatives: convexity</vt:lpstr>
      <vt:lpstr>Second partial derivatives: convexity</vt:lpstr>
      <vt:lpstr>Second partial derivatives: convexity</vt:lpstr>
      <vt:lpstr>Second partial derivatives: convexity</vt:lpstr>
      <vt:lpstr>Second partial derivatives: convexity</vt:lpstr>
      <vt:lpstr>Second partial derivatives: convexity</vt:lpstr>
      <vt:lpstr>Second partial derivatives: convexity</vt:lpstr>
      <vt:lpstr> Derivatives and linear approximations:  multivariate functions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User</dc:creator>
  <cp:lastModifiedBy>Антон Савостьянов</cp:lastModifiedBy>
  <cp:revision>1946</cp:revision>
  <dcterms:created xsi:type="dcterms:W3CDTF">2005-01-01T07:06:31Z</dcterms:created>
  <dcterms:modified xsi:type="dcterms:W3CDTF">2019-10-07T08:19:57Z</dcterms:modified>
</cp:coreProperties>
</file>